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62"/>
  </p:notesMasterIdLst>
  <p:sldIdLst>
    <p:sldId id="266" r:id="rId5"/>
    <p:sldId id="366" r:id="rId6"/>
    <p:sldId id="354" r:id="rId7"/>
    <p:sldId id="350" r:id="rId8"/>
    <p:sldId id="329" r:id="rId9"/>
    <p:sldId id="351" r:id="rId10"/>
    <p:sldId id="330" r:id="rId11"/>
    <p:sldId id="331" r:id="rId12"/>
    <p:sldId id="353" r:id="rId13"/>
    <p:sldId id="328" r:id="rId14"/>
    <p:sldId id="311" r:id="rId15"/>
    <p:sldId id="310" r:id="rId16"/>
    <p:sldId id="327" r:id="rId17"/>
    <p:sldId id="357" r:id="rId18"/>
    <p:sldId id="309" r:id="rId19"/>
    <p:sldId id="308" r:id="rId20"/>
    <p:sldId id="342" r:id="rId21"/>
    <p:sldId id="317" r:id="rId22"/>
    <p:sldId id="355" r:id="rId23"/>
    <p:sldId id="313" r:id="rId24"/>
    <p:sldId id="332" r:id="rId25"/>
    <p:sldId id="358" r:id="rId26"/>
    <p:sldId id="316" r:id="rId27"/>
    <p:sldId id="360" r:id="rId28"/>
    <p:sldId id="333" r:id="rId29"/>
    <p:sldId id="344" r:id="rId30"/>
    <p:sldId id="337" r:id="rId31"/>
    <p:sldId id="345" r:id="rId32"/>
    <p:sldId id="336" r:id="rId33"/>
    <p:sldId id="334" r:id="rId34"/>
    <p:sldId id="346" r:id="rId35"/>
    <p:sldId id="341" r:id="rId36"/>
    <p:sldId id="335" r:id="rId37"/>
    <p:sldId id="343" r:id="rId38"/>
    <p:sldId id="260" r:id="rId39"/>
    <p:sldId id="257" r:id="rId40"/>
    <p:sldId id="258" r:id="rId41"/>
    <p:sldId id="363" r:id="rId42"/>
    <p:sldId id="325" r:id="rId43"/>
    <p:sldId id="347" r:id="rId44"/>
    <p:sldId id="349" r:id="rId45"/>
    <p:sldId id="338" r:id="rId46"/>
    <p:sldId id="324" r:id="rId47"/>
    <p:sldId id="318" r:id="rId48"/>
    <p:sldId id="319" r:id="rId49"/>
    <p:sldId id="315" r:id="rId50"/>
    <p:sldId id="314" r:id="rId51"/>
    <p:sldId id="364" r:id="rId52"/>
    <p:sldId id="365" r:id="rId53"/>
    <p:sldId id="361" r:id="rId54"/>
    <p:sldId id="320" r:id="rId55"/>
    <p:sldId id="322" r:id="rId56"/>
    <p:sldId id="323" r:id="rId57"/>
    <p:sldId id="312" r:id="rId58"/>
    <p:sldId id="356" r:id="rId59"/>
    <p:sldId id="362" r:id="rId60"/>
    <p:sldId id="326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CD09BF"/>
    <a:srgbClr val="993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5225" autoAdjust="0"/>
  </p:normalViewPr>
  <p:slideViewPr>
    <p:cSldViewPr snapToGrid="0">
      <p:cViewPr varScale="1">
        <p:scale>
          <a:sx n="118" d="100"/>
          <a:sy n="118" d="100"/>
        </p:scale>
        <p:origin x="400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hyperlink" Target="https://platform.breakoutedu.com/game/play/playposium-examples-2020-9635-PJCKG3HXVL" TargetMode="Externa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reencast.com/t/TS3OIIhUQ80" TargetMode="External"/><Relationship Id="rId2" Type="http://schemas.openxmlformats.org/officeDocument/2006/relationships/hyperlink" Target="https://www.screencast.com/t/8XkU7VhUl" TargetMode="External"/><Relationship Id="rId1" Type="http://schemas.openxmlformats.org/officeDocument/2006/relationships/hyperlink" Target="https://www.screencast.com/t/EmIagden" TargetMode="External"/><Relationship Id="rId4" Type="http://schemas.openxmlformats.org/officeDocument/2006/relationships/hyperlink" Target="https://www.screencast.com/t/zsi2FN7I5sp" TargetMode="Externa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en.wikipedia.org/wiki/File:Google_Slides_2020_Logo.svg" TargetMode="External"/><Relationship Id="rId1" Type="http://schemas.openxmlformats.org/officeDocument/2006/relationships/image" Target="../media/image44.png"/><Relationship Id="rId4" Type="http://schemas.openxmlformats.org/officeDocument/2006/relationships/hyperlink" Target="https://en.wikipedia.org/wiki/Google_Sites" TargetMode="Externa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eakoutedu.com/" TargetMode="External"/><Relationship Id="rId1" Type="http://schemas.openxmlformats.org/officeDocument/2006/relationships/hyperlink" Target="https://www.techsmith.com/products.html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hyperlink" Target="https://platform.breakoutedu.com/game/play/playposium-examples-2020-9635-PJCKG3HXVL" TargetMode="External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reencast.com/t/TS3OIIhUQ80" TargetMode="External"/><Relationship Id="rId2" Type="http://schemas.openxmlformats.org/officeDocument/2006/relationships/hyperlink" Target="https://www.screencast.com/t/8XkU7VhUl" TargetMode="External"/><Relationship Id="rId1" Type="http://schemas.openxmlformats.org/officeDocument/2006/relationships/hyperlink" Target="https://www.screencast.com/t/EmIagden" TargetMode="External"/><Relationship Id="rId4" Type="http://schemas.openxmlformats.org/officeDocument/2006/relationships/hyperlink" Target="https://www.screencast.com/t/zsi2FN7I5sp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en.wikipedia.org/wiki/File:Google_Slides_2020_Logo.svg" TargetMode="External"/><Relationship Id="rId1" Type="http://schemas.openxmlformats.org/officeDocument/2006/relationships/image" Target="../media/image44.png"/><Relationship Id="rId4" Type="http://schemas.openxmlformats.org/officeDocument/2006/relationships/hyperlink" Target="https://en.wikipedia.org/wiki/Google_Sites" TargetMode="External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eakoutedu.com/" TargetMode="External"/><Relationship Id="rId1" Type="http://schemas.openxmlformats.org/officeDocument/2006/relationships/hyperlink" Target="https://www.techsmith.com/products.html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7A43A7-E85D-4853-9261-1EA0DB3C316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D40E2E-4AE9-42D2-A5B1-19C33A529CD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Escape room concept</a:t>
          </a:r>
        </a:p>
      </dgm:t>
    </dgm:pt>
    <dgm:pt modelId="{7B3B506B-6337-41F2-8D26-FE97AE4FF537}" type="parTrans" cxnId="{D05FD35F-0F34-4841-9C91-C422774D79E0}">
      <dgm:prSet/>
      <dgm:spPr/>
      <dgm:t>
        <a:bodyPr/>
        <a:lstStyle/>
        <a:p>
          <a:endParaRPr lang="en-US"/>
        </a:p>
      </dgm:t>
    </dgm:pt>
    <dgm:pt modelId="{5A0432A0-3852-4504-ADFC-F29F5B7535DD}" type="sibTrans" cxnId="{D05FD35F-0F34-4841-9C91-C422774D79E0}">
      <dgm:prSet/>
      <dgm:spPr/>
      <dgm:t>
        <a:bodyPr/>
        <a:lstStyle/>
        <a:p>
          <a:endParaRPr lang="en-US"/>
        </a:p>
      </dgm:t>
    </dgm:pt>
    <dgm:pt modelId="{8CC864CD-1264-47A5-80B4-C81A0167000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Pedagogical / Cognitive Foundations</a:t>
          </a:r>
        </a:p>
      </dgm:t>
    </dgm:pt>
    <dgm:pt modelId="{466E41FF-6345-4767-BBDB-909C2B201D71}" type="parTrans" cxnId="{F44CA7D6-A2F5-4506-8C92-6D075E3B213F}">
      <dgm:prSet/>
      <dgm:spPr/>
      <dgm:t>
        <a:bodyPr/>
        <a:lstStyle/>
        <a:p>
          <a:endParaRPr lang="en-US"/>
        </a:p>
      </dgm:t>
    </dgm:pt>
    <dgm:pt modelId="{0617C5FE-716D-4377-9AED-50E8E6CAA8A1}" type="sibTrans" cxnId="{F44CA7D6-A2F5-4506-8C92-6D075E3B213F}">
      <dgm:prSet/>
      <dgm:spPr/>
      <dgm:t>
        <a:bodyPr/>
        <a:lstStyle/>
        <a:p>
          <a:endParaRPr lang="en-US"/>
        </a:p>
      </dgm:t>
    </dgm:pt>
    <dgm:pt modelId="{3CC1AF06-FB62-4994-9EC5-07D2045BAD9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Examples</a:t>
          </a:r>
        </a:p>
      </dgm:t>
    </dgm:pt>
    <dgm:pt modelId="{CE06FA76-E638-49B5-BB97-0222519DE04C}" type="parTrans" cxnId="{BA972E49-0671-4EB1-93EF-FAB48CFFA56D}">
      <dgm:prSet/>
      <dgm:spPr/>
      <dgm:t>
        <a:bodyPr/>
        <a:lstStyle/>
        <a:p>
          <a:endParaRPr lang="en-US"/>
        </a:p>
      </dgm:t>
    </dgm:pt>
    <dgm:pt modelId="{9E9BA762-FE0E-4EB3-8174-604D8A7AC643}" type="sibTrans" cxnId="{BA972E49-0671-4EB1-93EF-FAB48CFFA56D}">
      <dgm:prSet/>
      <dgm:spPr/>
      <dgm:t>
        <a:bodyPr/>
        <a:lstStyle/>
        <a:p>
          <a:endParaRPr lang="en-US"/>
        </a:p>
      </dgm:t>
    </dgm:pt>
    <dgm:pt modelId="{F13F12BF-ECD6-401A-808A-801DB38AC15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How to?</a:t>
          </a:r>
        </a:p>
      </dgm:t>
    </dgm:pt>
    <dgm:pt modelId="{F903A6A8-16B7-48B4-8042-46759B3A3F70}" type="parTrans" cxnId="{9938CB67-19D4-4216-A421-7AFCE0FAF565}">
      <dgm:prSet/>
      <dgm:spPr/>
      <dgm:t>
        <a:bodyPr/>
        <a:lstStyle/>
        <a:p>
          <a:endParaRPr lang="en-US"/>
        </a:p>
      </dgm:t>
    </dgm:pt>
    <dgm:pt modelId="{4649E1AD-1A1C-4D9A-989F-48BF8A9EE1C9}" type="sibTrans" cxnId="{9938CB67-19D4-4216-A421-7AFCE0FAF565}">
      <dgm:prSet/>
      <dgm:spPr/>
      <dgm:t>
        <a:bodyPr/>
        <a:lstStyle/>
        <a:p>
          <a:endParaRPr lang="en-US"/>
        </a:p>
      </dgm:t>
    </dgm:pt>
    <dgm:pt modelId="{F01F29F6-4E0C-404D-A0EA-6C72E5088C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Breakout Chat: Brainstorm ideas and questions</a:t>
          </a:r>
        </a:p>
      </dgm:t>
    </dgm:pt>
    <dgm:pt modelId="{01905EB5-687E-49D3-BA9B-B03E8991FC4E}" type="parTrans" cxnId="{EA34DD72-0803-4756-A777-17E27321EE54}">
      <dgm:prSet/>
      <dgm:spPr/>
      <dgm:t>
        <a:bodyPr/>
        <a:lstStyle/>
        <a:p>
          <a:endParaRPr lang="en-US"/>
        </a:p>
      </dgm:t>
    </dgm:pt>
    <dgm:pt modelId="{79F1805B-27C2-4F78-A3B8-2E988EA49CB2}" type="sibTrans" cxnId="{EA34DD72-0803-4756-A777-17E27321EE54}">
      <dgm:prSet/>
      <dgm:spPr/>
      <dgm:t>
        <a:bodyPr/>
        <a:lstStyle/>
        <a:p>
          <a:endParaRPr lang="en-US"/>
        </a:p>
      </dgm:t>
    </dgm:pt>
    <dgm:pt modelId="{3622DA1D-1FFE-47C7-B23A-FD4E27AF0B5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Q &amp; A</a:t>
          </a:r>
        </a:p>
      </dgm:t>
    </dgm:pt>
    <dgm:pt modelId="{20526063-5BE8-4888-BF8A-8A876C5486C9}" type="parTrans" cxnId="{B666E2FA-1119-436B-892C-30E8887D8136}">
      <dgm:prSet/>
      <dgm:spPr/>
      <dgm:t>
        <a:bodyPr/>
        <a:lstStyle/>
        <a:p>
          <a:endParaRPr lang="en-US"/>
        </a:p>
      </dgm:t>
    </dgm:pt>
    <dgm:pt modelId="{EF5F7A14-0FDF-432E-A2A2-1E5EA034878E}" type="sibTrans" cxnId="{B666E2FA-1119-436B-892C-30E8887D8136}">
      <dgm:prSet/>
      <dgm:spPr/>
      <dgm:t>
        <a:bodyPr/>
        <a:lstStyle/>
        <a:p>
          <a:endParaRPr lang="en-US"/>
        </a:p>
      </dgm:t>
    </dgm:pt>
    <dgm:pt modelId="{4E4675C1-A281-4621-B78C-2F136C567145}" type="pres">
      <dgm:prSet presAssocID="{307A43A7-E85D-4853-9261-1EA0DB3C316D}" presName="root" presStyleCnt="0">
        <dgm:presLayoutVars>
          <dgm:dir/>
          <dgm:resizeHandles val="exact"/>
        </dgm:presLayoutVars>
      </dgm:prSet>
      <dgm:spPr/>
    </dgm:pt>
    <dgm:pt modelId="{361CA266-8536-42B1-BAD3-57933698A4AD}" type="pres">
      <dgm:prSet presAssocID="{4CD40E2E-4AE9-42D2-A5B1-19C33A529CD6}" presName="compNode" presStyleCnt="0"/>
      <dgm:spPr/>
    </dgm:pt>
    <dgm:pt modelId="{5CE128E9-65D4-4A6C-AA93-AE356C24F25C}" type="pres">
      <dgm:prSet presAssocID="{4CD40E2E-4AE9-42D2-A5B1-19C33A529CD6}" presName="bgRect" presStyleLbl="bgShp" presStyleIdx="0" presStyleCnt="6"/>
      <dgm:spPr/>
    </dgm:pt>
    <dgm:pt modelId="{D4557F5D-F906-42A9-92E8-30F11C0D306B}" type="pres">
      <dgm:prSet presAssocID="{4CD40E2E-4AE9-42D2-A5B1-19C33A529CD6}" presName="iconRect" presStyleLbl="node1" presStyleIdx="0" presStyleCnt="6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8FBF84A1-44C7-4A4D-9522-CEE7747DB060}" type="pres">
      <dgm:prSet presAssocID="{4CD40E2E-4AE9-42D2-A5B1-19C33A529CD6}" presName="spaceRect" presStyleCnt="0"/>
      <dgm:spPr/>
    </dgm:pt>
    <dgm:pt modelId="{ED97DE58-9CC3-4966-AED8-D874530E9123}" type="pres">
      <dgm:prSet presAssocID="{4CD40E2E-4AE9-42D2-A5B1-19C33A529CD6}" presName="parTx" presStyleLbl="revTx" presStyleIdx="0" presStyleCnt="6">
        <dgm:presLayoutVars>
          <dgm:chMax val="0"/>
          <dgm:chPref val="0"/>
        </dgm:presLayoutVars>
      </dgm:prSet>
      <dgm:spPr/>
    </dgm:pt>
    <dgm:pt modelId="{D968A454-8D6C-46A2-906B-E5D9D0080E21}" type="pres">
      <dgm:prSet presAssocID="{5A0432A0-3852-4504-ADFC-F29F5B7535DD}" presName="sibTrans" presStyleCnt="0"/>
      <dgm:spPr/>
    </dgm:pt>
    <dgm:pt modelId="{600CF9AF-EAA9-4F4C-9337-1837E67F7905}" type="pres">
      <dgm:prSet presAssocID="{8CC864CD-1264-47A5-80B4-C81A01670000}" presName="compNode" presStyleCnt="0"/>
      <dgm:spPr/>
    </dgm:pt>
    <dgm:pt modelId="{8715A4F8-2435-4E43-8975-23A1311583E8}" type="pres">
      <dgm:prSet presAssocID="{8CC864CD-1264-47A5-80B4-C81A01670000}" presName="bgRect" presStyleLbl="bgShp" presStyleIdx="1" presStyleCnt="6"/>
      <dgm:spPr/>
    </dgm:pt>
    <dgm:pt modelId="{55AB25E0-6AD4-481A-A92A-52F149EB37E6}" type="pres">
      <dgm:prSet presAssocID="{8CC864CD-1264-47A5-80B4-C81A01670000}" presName="iconRect" presStyleLbl="node1" presStyleIdx="1" presStyleCnt="6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C2080322-6DD5-49F3-8492-9E15C931A3E8}" type="pres">
      <dgm:prSet presAssocID="{8CC864CD-1264-47A5-80B4-C81A01670000}" presName="spaceRect" presStyleCnt="0"/>
      <dgm:spPr/>
    </dgm:pt>
    <dgm:pt modelId="{5CDA7F62-9777-4250-95FC-7AC94235E73F}" type="pres">
      <dgm:prSet presAssocID="{8CC864CD-1264-47A5-80B4-C81A01670000}" presName="parTx" presStyleLbl="revTx" presStyleIdx="1" presStyleCnt="6">
        <dgm:presLayoutVars>
          <dgm:chMax val="0"/>
          <dgm:chPref val="0"/>
        </dgm:presLayoutVars>
      </dgm:prSet>
      <dgm:spPr/>
    </dgm:pt>
    <dgm:pt modelId="{E3C76726-E83C-4B07-92F0-D95149D9570B}" type="pres">
      <dgm:prSet presAssocID="{0617C5FE-716D-4377-9AED-50E8E6CAA8A1}" presName="sibTrans" presStyleCnt="0"/>
      <dgm:spPr/>
    </dgm:pt>
    <dgm:pt modelId="{4BA1601F-BFAB-43AF-A691-BDE5DDA15600}" type="pres">
      <dgm:prSet presAssocID="{3CC1AF06-FB62-4994-9EC5-07D2045BAD9E}" presName="compNode" presStyleCnt="0"/>
      <dgm:spPr/>
    </dgm:pt>
    <dgm:pt modelId="{13DD5705-37BE-49D4-A446-DFB27DD19304}" type="pres">
      <dgm:prSet presAssocID="{3CC1AF06-FB62-4994-9EC5-07D2045BAD9E}" presName="bgRect" presStyleLbl="bgShp" presStyleIdx="2" presStyleCnt="6"/>
      <dgm:spPr/>
    </dgm:pt>
    <dgm:pt modelId="{D28407F8-DA31-4809-A312-5A9B55282607}" type="pres">
      <dgm:prSet presAssocID="{3CC1AF06-FB62-4994-9EC5-07D2045BAD9E}" presName="iconRect" presStyleLbl="node1" presStyleIdx="2" presStyleCnt="6"/>
      <dgm:spPr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5FA6962-306A-4BA5-805E-EB2A9887EB00}" type="pres">
      <dgm:prSet presAssocID="{3CC1AF06-FB62-4994-9EC5-07D2045BAD9E}" presName="spaceRect" presStyleCnt="0"/>
      <dgm:spPr/>
    </dgm:pt>
    <dgm:pt modelId="{DA96BB48-28C5-4B75-B123-6C723CB45232}" type="pres">
      <dgm:prSet presAssocID="{3CC1AF06-FB62-4994-9EC5-07D2045BAD9E}" presName="parTx" presStyleLbl="revTx" presStyleIdx="2" presStyleCnt="6">
        <dgm:presLayoutVars>
          <dgm:chMax val="0"/>
          <dgm:chPref val="0"/>
        </dgm:presLayoutVars>
      </dgm:prSet>
      <dgm:spPr/>
    </dgm:pt>
    <dgm:pt modelId="{CFCED47E-4E05-4FE1-9DC6-476D1D0EEBE2}" type="pres">
      <dgm:prSet presAssocID="{9E9BA762-FE0E-4EB3-8174-604D8A7AC643}" presName="sibTrans" presStyleCnt="0"/>
      <dgm:spPr/>
    </dgm:pt>
    <dgm:pt modelId="{EE5AAA3A-A258-48C9-940A-D44F2BAEC844}" type="pres">
      <dgm:prSet presAssocID="{F13F12BF-ECD6-401A-808A-801DB38AC156}" presName="compNode" presStyleCnt="0"/>
      <dgm:spPr/>
    </dgm:pt>
    <dgm:pt modelId="{D44DD6E5-7D84-427F-9829-3F8942784D7F}" type="pres">
      <dgm:prSet presAssocID="{F13F12BF-ECD6-401A-808A-801DB38AC156}" presName="bgRect" presStyleLbl="bgShp" presStyleIdx="3" presStyleCnt="6"/>
      <dgm:spPr/>
    </dgm:pt>
    <dgm:pt modelId="{AFDCFFA8-AA2F-4AF4-9A3F-D44C0545A0B2}" type="pres">
      <dgm:prSet presAssocID="{F13F12BF-ECD6-401A-808A-801DB38AC156}" presName="iconRect" presStyleLbl="node1" presStyleIdx="3" presStyleCnt="6"/>
      <dgm:spPr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redit card"/>
        </a:ext>
      </dgm:extLst>
    </dgm:pt>
    <dgm:pt modelId="{9A1A4292-4CDB-4198-8163-170827E41100}" type="pres">
      <dgm:prSet presAssocID="{F13F12BF-ECD6-401A-808A-801DB38AC156}" presName="spaceRect" presStyleCnt="0"/>
      <dgm:spPr/>
    </dgm:pt>
    <dgm:pt modelId="{77987FF0-1CF0-4174-8E22-3122A1882B8C}" type="pres">
      <dgm:prSet presAssocID="{F13F12BF-ECD6-401A-808A-801DB38AC156}" presName="parTx" presStyleLbl="revTx" presStyleIdx="3" presStyleCnt="6">
        <dgm:presLayoutVars>
          <dgm:chMax val="0"/>
          <dgm:chPref val="0"/>
        </dgm:presLayoutVars>
      </dgm:prSet>
      <dgm:spPr/>
    </dgm:pt>
    <dgm:pt modelId="{952C8F99-39F8-4532-AF9E-5DB6FDF7B7E1}" type="pres">
      <dgm:prSet presAssocID="{4649E1AD-1A1C-4D9A-989F-48BF8A9EE1C9}" presName="sibTrans" presStyleCnt="0"/>
      <dgm:spPr/>
    </dgm:pt>
    <dgm:pt modelId="{5503F37E-92ED-42F7-AAB1-23E902552AFD}" type="pres">
      <dgm:prSet presAssocID="{F01F29F6-4E0C-404D-A0EA-6C72E5088C6D}" presName="compNode" presStyleCnt="0"/>
      <dgm:spPr/>
    </dgm:pt>
    <dgm:pt modelId="{D1640ED5-48B4-4151-86D4-6DDF6CC09E4C}" type="pres">
      <dgm:prSet presAssocID="{F01F29F6-4E0C-404D-A0EA-6C72E5088C6D}" presName="bgRect" presStyleLbl="bgShp" presStyleIdx="4" presStyleCnt="6"/>
      <dgm:spPr/>
    </dgm:pt>
    <dgm:pt modelId="{F4969095-0E8D-44C9-955B-A3C60B969288}" type="pres">
      <dgm:prSet presAssocID="{F01F29F6-4E0C-404D-A0EA-6C72E5088C6D}" presName="iconRect" presStyleLbl="node1" presStyleIdx="4" presStyleCnt="6"/>
      <dgm:spPr>
        <a:blipFill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B4D22C48-1DDF-434D-B938-3DAC3FDB121E}" type="pres">
      <dgm:prSet presAssocID="{F01F29F6-4E0C-404D-A0EA-6C72E5088C6D}" presName="spaceRect" presStyleCnt="0"/>
      <dgm:spPr/>
    </dgm:pt>
    <dgm:pt modelId="{F3D40191-F0E7-4D50-9D54-91F2C58D41E4}" type="pres">
      <dgm:prSet presAssocID="{F01F29F6-4E0C-404D-A0EA-6C72E5088C6D}" presName="parTx" presStyleLbl="revTx" presStyleIdx="4" presStyleCnt="6">
        <dgm:presLayoutVars>
          <dgm:chMax val="0"/>
          <dgm:chPref val="0"/>
        </dgm:presLayoutVars>
      </dgm:prSet>
      <dgm:spPr/>
    </dgm:pt>
    <dgm:pt modelId="{54586F0F-D8E5-4063-8EBE-C7490FB237B3}" type="pres">
      <dgm:prSet presAssocID="{79F1805B-27C2-4F78-A3B8-2E988EA49CB2}" presName="sibTrans" presStyleCnt="0"/>
      <dgm:spPr/>
    </dgm:pt>
    <dgm:pt modelId="{4E3FBB31-BE17-473A-9AFB-FAE65DE6D159}" type="pres">
      <dgm:prSet presAssocID="{3622DA1D-1FFE-47C7-B23A-FD4E27AF0B52}" presName="compNode" presStyleCnt="0"/>
      <dgm:spPr/>
    </dgm:pt>
    <dgm:pt modelId="{1CF11C18-344F-44FF-95E1-728633EA099A}" type="pres">
      <dgm:prSet presAssocID="{3622DA1D-1FFE-47C7-B23A-FD4E27AF0B52}" presName="bgRect" presStyleLbl="bgShp" presStyleIdx="5" presStyleCnt="6"/>
      <dgm:spPr/>
    </dgm:pt>
    <dgm:pt modelId="{862FC373-E1BC-4CFA-A8B3-621CA61A2BD1}" type="pres">
      <dgm:prSet presAssocID="{3622DA1D-1FFE-47C7-B23A-FD4E27AF0B52}" presName="iconRect" presStyleLbl="node1" presStyleIdx="5" presStyleCnt="6"/>
      <dgm:spPr>
        <a:blipFill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0937E136-8A6A-4527-A0E4-1564E1A2A405}" type="pres">
      <dgm:prSet presAssocID="{3622DA1D-1FFE-47C7-B23A-FD4E27AF0B52}" presName="spaceRect" presStyleCnt="0"/>
      <dgm:spPr/>
    </dgm:pt>
    <dgm:pt modelId="{2FAA3997-0353-4F9C-86B2-0E68DB41972B}" type="pres">
      <dgm:prSet presAssocID="{3622DA1D-1FFE-47C7-B23A-FD4E27AF0B52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6B969D09-89B1-4026-9BC7-03738299DA43}" type="presOf" srcId="{F13F12BF-ECD6-401A-808A-801DB38AC156}" destId="{77987FF0-1CF0-4174-8E22-3122A1882B8C}" srcOrd="0" destOrd="0" presId="urn:microsoft.com/office/officeart/2018/2/layout/IconVerticalSolidList"/>
    <dgm:cxn modelId="{8AE9CD3F-9B2D-4425-8A8D-7957290A5602}" type="presOf" srcId="{3622DA1D-1FFE-47C7-B23A-FD4E27AF0B52}" destId="{2FAA3997-0353-4F9C-86B2-0E68DB41972B}" srcOrd="0" destOrd="0" presId="urn:microsoft.com/office/officeart/2018/2/layout/IconVerticalSolidList"/>
    <dgm:cxn modelId="{BA972E49-0671-4EB1-93EF-FAB48CFFA56D}" srcId="{307A43A7-E85D-4853-9261-1EA0DB3C316D}" destId="{3CC1AF06-FB62-4994-9EC5-07D2045BAD9E}" srcOrd="2" destOrd="0" parTransId="{CE06FA76-E638-49B5-BB97-0222519DE04C}" sibTransId="{9E9BA762-FE0E-4EB3-8174-604D8A7AC643}"/>
    <dgm:cxn modelId="{D05FD35F-0F34-4841-9C91-C422774D79E0}" srcId="{307A43A7-E85D-4853-9261-1EA0DB3C316D}" destId="{4CD40E2E-4AE9-42D2-A5B1-19C33A529CD6}" srcOrd="0" destOrd="0" parTransId="{7B3B506B-6337-41F2-8D26-FE97AE4FF537}" sibTransId="{5A0432A0-3852-4504-ADFC-F29F5B7535DD}"/>
    <dgm:cxn modelId="{9938CB67-19D4-4216-A421-7AFCE0FAF565}" srcId="{307A43A7-E85D-4853-9261-1EA0DB3C316D}" destId="{F13F12BF-ECD6-401A-808A-801DB38AC156}" srcOrd="3" destOrd="0" parTransId="{F903A6A8-16B7-48B4-8042-46759B3A3F70}" sibTransId="{4649E1AD-1A1C-4D9A-989F-48BF8A9EE1C9}"/>
    <dgm:cxn modelId="{EA34DD72-0803-4756-A777-17E27321EE54}" srcId="{307A43A7-E85D-4853-9261-1EA0DB3C316D}" destId="{F01F29F6-4E0C-404D-A0EA-6C72E5088C6D}" srcOrd="4" destOrd="0" parTransId="{01905EB5-687E-49D3-BA9B-B03E8991FC4E}" sibTransId="{79F1805B-27C2-4F78-A3B8-2E988EA49CB2}"/>
    <dgm:cxn modelId="{0B796682-EC80-408E-8A48-5AFCC302F2E6}" type="presOf" srcId="{8CC864CD-1264-47A5-80B4-C81A01670000}" destId="{5CDA7F62-9777-4250-95FC-7AC94235E73F}" srcOrd="0" destOrd="0" presId="urn:microsoft.com/office/officeart/2018/2/layout/IconVerticalSolidList"/>
    <dgm:cxn modelId="{40E0F8A2-ABBB-4CCA-94CD-34C8AF8AF4F7}" type="presOf" srcId="{3CC1AF06-FB62-4994-9EC5-07D2045BAD9E}" destId="{DA96BB48-28C5-4B75-B123-6C723CB45232}" srcOrd="0" destOrd="0" presId="urn:microsoft.com/office/officeart/2018/2/layout/IconVerticalSolidList"/>
    <dgm:cxn modelId="{F44CA7D6-A2F5-4506-8C92-6D075E3B213F}" srcId="{307A43A7-E85D-4853-9261-1EA0DB3C316D}" destId="{8CC864CD-1264-47A5-80B4-C81A01670000}" srcOrd="1" destOrd="0" parTransId="{466E41FF-6345-4767-BBDB-909C2B201D71}" sibTransId="{0617C5FE-716D-4377-9AED-50E8E6CAA8A1}"/>
    <dgm:cxn modelId="{324D18D9-059B-47BD-B735-7C0B97553C77}" type="presOf" srcId="{4CD40E2E-4AE9-42D2-A5B1-19C33A529CD6}" destId="{ED97DE58-9CC3-4966-AED8-D874530E9123}" srcOrd="0" destOrd="0" presId="urn:microsoft.com/office/officeart/2018/2/layout/IconVerticalSolidList"/>
    <dgm:cxn modelId="{BBDDB5F5-E091-4F3F-B63C-6EE3898B8CCF}" type="presOf" srcId="{307A43A7-E85D-4853-9261-1EA0DB3C316D}" destId="{4E4675C1-A281-4621-B78C-2F136C567145}" srcOrd="0" destOrd="0" presId="urn:microsoft.com/office/officeart/2018/2/layout/IconVerticalSolidList"/>
    <dgm:cxn modelId="{41C9AFF7-4802-4A43-938A-57D724667CBC}" type="presOf" srcId="{F01F29F6-4E0C-404D-A0EA-6C72E5088C6D}" destId="{F3D40191-F0E7-4D50-9D54-91F2C58D41E4}" srcOrd="0" destOrd="0" presId="urn:microsoft.com/office/officeart/2018/2/layout/IconVerticalSolidList"/>
    <dgm:cxn modelId="{B666E2FA-1119-436B-892C-30E8887D8136}" srcId="{307A43A7-E85D-4853-9261-1EA0DB3C316D}" destId="{3622DA1D-1FFE-47C7-B23A-FD4E27AF0B52}" srcOrd="5" destOrd="0" parTransId="{20526063-5BE8-4888-BF8A-8A876C5486C9}" sibTransId="{EF5F7A14-0FDF-432E-A2A2-1E5EA034878E}"/>
    <dgm:cxn modelId="{8581B81A-68F7-4D6F-B4A2-60240B887E18}" type="presParOf" srcId="{4E4675C1-A281-4621-B78C-2F136C567145}" destId="{361CA266-8536-42B1-BAD3-57933698A4AD}" srcOrd="0" destOrd="0" presId="urn:microsoft.com/office/officeart/2018/2/layout/IconVerticalSolidList"/>
    <dgm:cxn modelId="{5A1E7D86-DAE9-454E-9625-73FC87ADA57D}" type="presParOf" srcId="{361CA266-8536-42B1-BAD3-57933698A4AD}" destId="{5CE128E9-65D4-4A6C-AA93-AE356C24F25C}" srcOrd="0" destOrd="0" presId="urn:microsoft.com/office/officeart/2018/2/layout/IconVerticalSolidList"/>
    <dgm:cxn modelId="{DB0CF673-BAC5-4F03-BB36-CAFBA1957F52}" type="presParOf" srcId="{361CA266-8536-42B1-BAD3-57933698A4AD}" destId="{D4557F5D-F906-42A9-92E8-30F11C0D306B}" srcOrd="1" destOrd="0" presId="urn:microsoft.com/office/officeart/2018/2/layout/IconVerticalSolidList"/>
    <dgm:cxn modelId="{1C62D426-D4BF-4264-B0E0-FA389C8EB9DB}" type="presParOf" srcId="{361CA266-8536-42B1-BAD3-57933698A4AD}" destId="{8FBF84A1-44C7-4A4D-9522-CEE7747DB060}" srcOrd="2" destOrd="0" presId="urn:microsoft.com/office/officeart/2018/2/layout/IconVerticalSolidList"/>
    <dgm:cxn modelId="{988185C3-931D-4343-B198-D9A3ECA64D6B}" type="presParOf" srcId="{361CA266-8536-42B1-BAD3-57933698A4AD}" destId="{ED97DE58-9CC3-4966-AED8-D874530E9123}" srcOrd="3" destOrd="0" presId="urn:microsoft.com/office/officeart/2018/2/layout/IconVerticalSolidList"/>
    <dgm:cxn modelId="{D890FDC4-0397-4A77-84CD-93107B6EF7C8}" type="presParOf" srcId="{4E4675C1-A281-4621-B78C-2F136C567145}" destId="{D968A454-8D6C-46A2-906B-E5D9D0080E21}" srcOrd="1" destOrd="0" presId="urn:microsoft.com/office/officeart/2018/2/layout/IconVerticalSolidList"/>
    <dgm:cxn modelId="{FAF38E9E-C295-4129-B274-B9A330B7E653}" type="presParOf" srcId="{4E4675C1-A281-4621-B78C-2F136C567145}" destId="{600CF9AF-EAA9-4F4C-9337-1837E67F7905}" srcOrd="2" destOrd="0" presId="urn:microsoft.com/office/officeart/2018/2/layout/IconVerticalSolidList"/>
    <dgm:cxn modelId="{B20ECEC4-BBBB-4A00-835C-88F8ABEC55DA}" type="presParOf" srcId="{600CF9AF-EAA9-4F4C-9337-1837E67F7905}" destId="{8715A4F8-2435-4E43-8975-23A1311583E8}" srcOrd="0" destOrd="0" presId="urn:microsoft.com/office/officeart/2018/2/layout/IconVerticalSolidList"/>
    <dgm:cxn modelId="{EFE916F4-1EE9-4BFC-A8C3-F2919F67A1A0}" type="presParOf" srcId="{600CF9AF-EAA9-4F4C-9337-1837E67F7905}" destId="{55AB25E0-6AD4-481A-A92A-52F149EB37E6}" srcOrd="1" destOrd="0" presId="urn:microsoft.com/office/officeart/2018/2/layout/IconVerticalSolidList"/>
    <dgm:cxn modelId="{5ABC8EDA-1C37-4336-9EFE-551C7277B339}" type="presParOf" srcId="{600CF9AF-EAA9-4F4C-9337-1837E67F7905}" destId="{C2080322-6DD5-49F3-8492-9E15C931A3E8}" srcOrd="2" destOrd="0" presId="urn:microsoft.com/office/officeart/2018/2/layout/IconVerticalSolidList"/>
    <dgm:cxn modelId="{174A529E-F0FD-480F-9F13-6C3C6081BDD5}" type="presParOf" srcId="{600CF9AF-EAA9-4F4C-9337-1837E67F7905}" destId="{5CDA7F62-9777-4250-95FC-7AC94235E73F}" srcOrd="3" destOrd="0" presId="urn:microsoft.com/office/officeart/2018/2/layout/IconVerticalSolidList"/>
    <dgm:cxn modelId="{31C46AD9-7D21-4042-AFDC-C053605630A5}" type="presParOf" srcId="{4E4675C1-A281-4621-B78C-2F136C567145}" destId="{E3C76726-E83C-4B07-92F0-D95149D9570B}" srcOrd="3" destOrd="0" presId="urn:microsoft.com/office/officeart/2018/2/layout/IconVerticalSolidList"/>
    <dgm:cxn modelId="{2BB0A11E-D7DF-4971-A77B-0499CD124584}" type="presParOf" srcId="{4E4675C1-A281-4621-B78C-2F136C567145}" destId="{4BA1601F-BFAB-43AF-A691-BDE5DDA15600}" srcOrd="4" destOrd="0" presId="urn:microsoft.com/office/officeart/2018/2/layout/IconVerticalSolidList"/>
    <dgm:cxn modelId="{7E8E258C-660E-4F93-8639-848E985134E7}" type="presParOf" srcId="{4BA1601F-BFAB-43AF-A691-BDE5DDA15600}" destId="{13DD5705-37BE-49D4-A446-DFB27DD19304}" srcOrd="0" destOrd="0" presId="urn:microsoft.com/office/officeart/2018/2/layout/IconVerticalSolidList"/>
    <dgm:cxn modelId="{81174113-BF7C-4BD7-9BF7-DEB4C3219D40}" type="presParOf" srcId="{4BA1601F-BFAB-43AF-A691-BDE5DDA15600}" destId="{D28407F8-DA31-4809-A312-5A9B55282607}" srcOrd="1" destOrd="0" presId="urn:microsoft.com/office/officeart/2018/2/layout/IconVerticalSolidList"/>
    <dgm:cxn modelId="{DD60D310-D6B4-4EB9-9236-86A77CB4BF8D}" type="presParOf" srcId="{4BA1601F-BFAB-43AF-A691-BDE5DDA15600}" destId="{75FA6962-306A-4BA5-805E-EB2A9887EB00}" srcOrd="2" destOrd="0" presId="urn:microsoft.com/office/officeart/2018/2/layout/IconVerticalSolidList"/>
    <dgm:cxn modelId="{F6D8CC50-D2A9-4290-8058-E0B688BFBDC6}" type="presParOf" srcId="{4BA1601F-BFAB-43AF-A691-BDE5DDA15600}" destId="{DA96BB48-28C5-4B75-B123-6C723CB45232}" srcOrd="3" destOrd="0" presId="urn:microsoft.com/office/officeart/2018/2/layout/IconVerticalSolidList"/>
    <dgm:cxn modelId="{9DE4C095-0FD6-40AD-B71A-24E069AAF087}" type="presParOf" srcId="{4E4675C1-A281-4621-B78C-2F136C567145}" destId="{CFCED47E-4E05-4FE1-9DC6-476D1D0EEBE2}" srcOrd="5" destOrd="0" presId="urn:microsoft.com/office/officeart/2018/2/layout/IconVerticalSolidList"/>
    <dgm:cxn modelId="{1D1AAA04-0F16-4047-9514-47801D53C1C9}" type="presParOf" srcId="{4E4675C1-A281-4621-B78C-2F136C567145}" destId="{EE5AAA3A-A258-48C9-940A-D44F2BAEC844}" srcOrd="6" destOrd="0" presId="urn:microsoft.com/office/officeart/2018/2/layout/IconVerticalSolidList"/>
    <dgm:cxn modelId="{EAFC232E-5925-4CC3-A97B-DF20E28B05CE}" type="presParOf" srcId="{EE5AAA3A-A258-48C9-940A-D44F2BAEC844}" destId="{D44DD6E5-7D84-427F-9829-3F8942784D7F}" srcOrd="0" destOrd="0" presId="urn:microsoft.com/office/officeart/2018/2/layout/IconVerticalSolidList"/>
    <dgm:cxn modelId="{F3E7CBE5-287D-4384-B080-C175016B2344}" type="presParOf" srcId="{EE5AAA3A-A258-48C9-940A-D44F2BAEC844}" destId="{AFDCFFA8-AA2F-4AF4-9A3F-D44C0545A0B2}" srcOrd="1" destOrd="0" presId="urn:microsoft.com/office/officeart/2018/2/layout/IconVerticalSolidList"/>
    <dgm:cxn modelId="{650DB0AD-AE5A-47C2-979A-18C97FBEC0F7}" type="presParOf" srcId="{EE5AAA3A-A258-48C9-940A-D44F2BAEC844}" destId="{9A1A4292-4CDB-4198-8163-170827E41100}" srcOrd="2" destOrd="0" presId="urn:microsoft.com/office/officeart/2018/2/layout/IconVerticalSolidList"/>
    <dgm:cxn modelId="{7C1296C1-7663-4689-BDAD-4FCA64FE75BB}" type="presParOf" srcId="{EE5AAA3A-A258-48C9-940A-D44F2BAEC844}" destId="{77987FF0-1CF0-4174-8E22-3122A1882B8C}" srcOrd="3" destOrd="0" presId="urn:microsoft.com/office/officeart/2018/2/layout/IconVerticalSolidList"/>
    <dgm:cxn modelId="{3FDD15E0-4C34-4C1F-8DA3-F892A01E41B0}" type="presParOf" srcId="{4E4675C1-A281-4621-B78C-2F136C567145}" destId="{952C8F99-39F8-4532-AF9E-5DB6FDF7B7E1}" srcOrd="7" destOrd="0" presId="urn:microsoft.com/office/officeart/2018/2/layout/IconVerticalSolidList"/>
    <dgm:cxn modelId="{46679AF8-022B-42C8-8407-AAA798C4F224}" type="presParOf" srcId="{4E4675C1-A281-4621-B78C-2F136C567145}" destId="{5503F37E-92ED-42F7-AAB1-23E902552AFD}" srcOrd="8" destOrd="0" presId="urn:microsoft.com/office/officeart/2018/2/layout/IconVerticalSolidList"/>
    <dgm:cxn modelId="{DB2C711B-EFD1-4E29-BB79-EE6BDD2DCF4F}" type="presParOf" srcId="{5503F37E-92ED-42F7-AAB1-23E902552AFD}" destId="{D1640ED5-48B4-4151-86D4-6DDF6CC09E4C}" srcOrd="0" destOrd="0" presId="urn:microsoft.com/office/officeart/2018/2/layout/IconVerticalSolidList"/>
    <dgm:cxn modelId="{EA8BA066-8CBB-4C80-ACBB-87FC5A0343FC}" type="presParOf" srcId="{5503F37E-92ED-42F7-AAB1-23E902552AFD}" destId="{F4969095-0E8D-44C9-955B-A3C60B969288}" srcOrd="1" destOrd="0" presId="urn:microsoft.com/office/officeart/2018/2/layout/IconVerticalSolidList"/>
    <dgm:cxn modelId="{B1FEF58C-CBAD-405B-AB59-B003E1CA09B7}" type="presParOf" srcId="{5503F37E-92ED-42F7-AAB1-23E902552AFD}" destId="{B4D22C48-1DDF-434D-B938-3DAC3FDB121E}" srcOrd="2" destOrd="0" presId="urn:microsoft.com/office/officeart/2018/2/layout/IconVerticalSolidList"/>
    <dgm:cxn modelId="{0D71F5A0-C46E-497E-AB2F-12418E5B8B83}" type="presParOf" srcId="{5503F37E-92ED-42F7-AAB1-23E902552AFD}" destId="{F3D40191-F0E7-4D50-9D54-91F2C58D41E4}" srcOrd="3" destOrd="0" presId="urn:microsoft.com/office/officeart/2018/2/layout/IconVerticalSolidList"/>
    <dgm:cxn modelId="{BB1D7438-51AE-4D6A-B1DB-4BF2710DD465}" type="presParOf" srcId="{4E4675C1-A281-4621-B78C-2F136C567145}" destId="{54586F0F-D8E5-4063-8EBE-C7490FB237B3}" srcOrd="9" destOrd="0" presId="urn:microsoft.com/office/officeart/2018/2/layout/IconVerticalSolidList"/>
    <dgm:cxn modelId="{7C85F5D7-D6AC-4688-8A8D-85F60ABC03C6}" type="presParOf" srcId="{4E4675C1-A281-4621-B78C-2F136C567145}" destId="{4E3FBB31-BE17-473A-9AFB-FAE65DE6D159}" srcOrd="10" destOrd="0" presId="urn:microsoft.com/office/officeart/2018/2/layout/IconVerticalSolidList"/>
    <dgm:cxn modelId="{708A8886-CD66-45EA-A2E4-040148CCDDC2}" type="presParOf" srcId="{4E3FBB31-BE17-473A-9AFB-FAE65DE6D159}" destId="{1CF11C18-344F-44FF-95E1-728633EA099A}" srcOrd="0" destOrd="0" presId="urn:microsoft.com/office/officeart/2018/2/layout/IconVerticalSolidList"/>
    <dgm:cxn modelId="{6E7EC7FB-0978-4144-80A8-3418ABB5CFFE}" type="presParOf" srcId="{4E3FBB31-BE17-473A-9AFB-FAE65DE6D159}" destId="{862FC373-E1BC-4CFA-A8B3-621CA61A2BD1}" srcOrd="1" destOrd="0" presId="urn:microsoft.com/office/officeart/2018/2/layout/IconVerticalSolidList"/>
    <dgm:cxn modelId="{35586D41-F975-4BFD-B500-A9B510AB3C20}" type="presParOf" srcId="{4E3FBB31-BE17-473A-9AFB-FAE65DE6D159}" destId="{0937E136-8A6A-4527-A0E4-1564E1A2A405}" srcOrd="2" destOrd="0" presId="urn:microsoft.com/office/officeart/2018/2/layout/IconVerticalSolidList"/>
    <dgm:cxn modelId="{445B1975-B0F8-4ADC-8CCD-657B71BF6073}" type="presParOf" srcId="{4E3FBB31-BE17-473A-9AFB-FAE65DE6D159}" destId="{2FAA3997-0353-4F9C-86B2-0E68DB41972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52FE62D-4830-4107-B60C-251967EAED7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0E60E7-6626-4D58-B233-FFCFB1ACA7F4}">
      <dgm:prSet/>
      <dgm:spPr/>
      <dgm:t>
        <a:bodyPr/>
        <a:lstStyle/>
        <a:p>
          <a:r>
            <a:rPr lang="en-US" b="1" dirty="0" err="1">
              <a:hlinkClick xmlns:r="http://schemas.openxmlformats.org/officeDocument/2006/relationships" r:id="rId1"/>
            </a:rPr>
            <a:t>Breakoutedu</a:t>
          </a:r>
          <a:endParaRPr lang="en-US" dirty="0"/>
        </a:p>
      </dgm:t>
    </dgm:pt>
    <dgm:pt modelId="{994AABEE-AB24-4974-BD31-A42F20D9B993}" type="parTrans" cxnId="{D8923F98-D2D6-471A-B0CF-51489E962E55}">
      <dgm:prSet/>
      <dgm:spPr/>
      <dgm:t>
        <a:bodyPr/>
        <a:lstStyle/>
        <a:p>
          <a:endParaRPr lang="en-US"/>
        </a:p>
      </dgm:t>
    </dgm:pt>
    <dgm:pt modelId="{20E26D26-BEFB-40A7-9A0D-1128A0B562AB}" type="sibTrans" cxnId="{D8923F98-D2D6-471A-B0CF-51489E962E55}">
      <dgm:prSet/>
      <dgm:spPr/>
      <dgm:t>
        <a:bodyPr/>
        <a:lstStyle/>
        <a:p>
          <a:endParaRPr lang="en-US"/>
        </a:p>
      </dgm:t>
    </dgm:pt>
    <dgm:pt modelId="{7191C4C1-9152-465D-B203-9D8C49583D9E}">
      <dgm:prSet/>
      <dgm:spPr/>
      <dgm:t>
        <a:bodyPr/>
        <a:lstStyle/>
        <a:p>
          <a:r>
            <a:rPr lang="en-US" b="1" dirty="0"/>
            <a:t>Shapes</a:t>
          </a:r>
        </a:p>
        <a:p>
          <a:endParaRPr lang="en-US" dirty="0"/>
        </a:p>
      </dgm:t>
    </dgm:pt>
    <dgm:pt modelId="{1A73CD81-22B4-4BD9-B5A8-23409C0F8C1B}" type="parTrans" cxnId="{A8AB8FBE-876A-4CDF-BCB0-7169595076EB}">
      <dgm:prSet/>
      <dgm:spPr/>
      <dgm:t>
        <a:bodyPr/>
        <a:lstStyle/>
        <a:p>
          <a:endParaRPr lang="en-US"/>
        </a:p>
      </dgm:t>
    </dgm:pt>
    <dgm:pt modelId="{6CC7B8B0-8ADB-4257-9E75-C5074EA8DD6D}" type="sibTrans" cxnId="{A8AB8FBE-876A-4CDF-BCB0-7169595076EB}">
      <dgm:prSet/>
      <dgm:spPr/>
      <dgm:t>
        <a:bodyPr/>
        <a:lstStyle/>
        <a:p>
          <a:endParaRPr lang="en-US"/>
        </a:p>
      </dgm:t>
    </dgm:pt>
    <dgm:pt modelId="{D102BDCE-0049-4599-B23E-1F71E59D6BFE}">
      <dgm:prSet/>
      <dgm:spPr/>
      <dgm:t>
        <a:bodyPr/>
        <a:lstStyle/>
        <a:p>
          <a:r>
            <a:rPr lang="en-US" b="1" dirty="0"/>
            <a:t>Numbers</a:t>
          </a:r>
        </a:p>
        <a:p>
          <a:r>
            <a:rPr lang="en-US" b="1" dirty="0">
              <a:solidFill>
                <a:schemeClr val="accent4">
                  <a:lumMod val="60000"/>
                  <a:lumOff val="40000"/>
                </a:schemeClr>
              </a:solidFill>
            </a:rPr>
            <a:t>1234</a:t>
          </a:r>
          <a:endParaRPr lang="en-US" dirty="0">
            <a:solidFill>
              <a:schemeClr val="accent4">
                <a:lumMod val="60000"/>
                <a:lumOff val="40000"/>
              </a:schemeClr>
            </a:solidFill>
          </a:endParaRPr>
        </a:p>
      </dgm:t>
    </dgm:pt>
    <dgm:pt modelId="{0BA28B2A-0E55-4DF7-B27C-20E93BE07C5D}" type="parTrans" cxnId="{168A24FA-A6E6-4B4E-B6EA-FB9BD9D008DF}">
      <dgm:prSet/>
      <dgm:spPr/>
      <dgm:t>
        <a:bodyPr/>
        <a:lstStyle/>
        <a:p>
          <a:endParaRPr lang="en-US"/>
        </a:p>
      </dgm:t>
    </dgm:pt>
    <dgm:pt modelId="{96B7E635-A00B-4181-BBDB-A53BFC620A22}" type="sibTrans" cxnId="{168A24FA-A6E6-4B4E-B6EA-FB9BD9D008DF}">
      <dgm:prSet/>
      <dgm:spPr/>
      <dgm:t>
        <a:bodyPr/>
        <a:lstStyle/>
        <a:p>
          <a:endParaRPr lang="en-US"/>
        </a:p>
      </dgm:t>
    </dgm:pt>
    <dgm:pt modelId="{1E997675-984C-45BF-AA3D-A36E414E2466}">
      <dgm:prSet/>
      <dgm:spPr/>
      <dgm:t>
        <a:bodyPr/>
        <a:lstStyle/>
        <a:p>
          <a:r>
            <a:rPr lang="en-US" b="1" dirty="0"/>
            <a:t>Colors</a:t>
          </a:r>
        </a:p>
        <a:p>
          <a:endParaRPr lang="en-US" dirty="0"/>
        </a:p>
      </dgm:t>
    </dgm:pt>
    <dgm:pt modelId="{E65DC6E0-03BD-454D-8716-7FFB6F012581}" type="parTrans" cxnId="{8E22CE73-EDC4-4ACF-8FCC-FEDAFEFAF65F}">
      <dgm:prSet/>
      <dgm:spPr/>
      <dgm:t>
        <a:bodyPr/>
        <a:lstStyle/>
        <a:p>
          <a:endParaRPr lang="en-US"/>
        </a:p>
      </dgm:t>
    </dgm:pt>
    <dgm:pt modelId="{B5C43873-761E-4FC9-8890-6A68353FE9FD}" type="sibTrans" cxnId="{8E22CE73-EDC4-4ACF-8FCC-FEDAFEFAF65F}">
      <dgm:prSet/>
      <dgm:spPr/>
      <dgm:t>
        <a:bodyPr/>
        <a:lstStyle/>
        <a:p>
          <a:endParaRPr lang="en-US"/>
        </a:p>
      </dgm:t>
    </dgm:pt>
    <dgm:pt modelId="{1723383C-3AE7-4E05-8A1E-26A439ADC5B9}">
      <dgm:prSet/>
      <dgm:spPr/>
      <dgm:t>
        <a:bodyPr/>
        <a:lstStyle/>
        <a:p>
          <a:r>
            <a:rPr lang="en-US" b="1" dirty="0"/>
            <a:t>Directional Arrows</a:t>
          </a:r>
        </a:p>
        <a:p>
          <a:endParaRPr lang="en-US" dirty="0"/>
        </a:p>
      </dgm:t>
    </dgm:pt>
    <dgm:pt modelId="{483EA620-BF40-402A-A8A8-8D472A4D383B}" type="parTrans" cxnId="{D3E96663-D0FE-4EF6-8183-DDC59DA21A82}">
      <dgm:prSet/>
      <dgm:spPr/>
      <dgm:t>
        <a:bodyPr/>
        <a:lstStyle/>
        <a:p>
          <a:endParaRPr lang="en-US"/>
        </a:p>
      </dgm:t>
    </dgm:pt>
    <dgm:pt modelId="{EDC00F4F-429B-422A-AD99-8F5F131105BB}" type="sibTrans" cxnId="{D3E96663-D0FE-4EF6-8183-DDC59DA21A82}">
      <dgm:prSet/>
      <dgm:spPr/>
      <dgm:t>
        <a:bodyPr/>
        <a:lstStyle/>
        <a:p>
          <a:endParaRPr lang="en-US"/>
        </a:p>
      </dgm:t>
    </dgm:pt>
    <dgm:pt modelId="{F13BFC00-56C9-4938-90BF-FAF3CF7EB9EE}">
      <dgm:prSet/>
      <dgm:spPr/>
      <dgm:t>
        <a:bodyPr/>
        <a:lstStyle/>
        <a:p>
          <a:r>
            <a:rPr lang="en-US" b="1" dirty="0"/>
            <a:t>Letters</a:t>
          </a:r>
        </a:p>
        <a:p>
          <a:r>
            <a:rPr lang="en-US" b="1" dirty="0">
              <a:solidFill>
                <a:srgbClr val="FFCCCC"/>
              </a:solidFill>
            </a:rPr>
            <a:t>A B C D</a:t>
          </a:r>
          <a:endParaRPr lang="en-US" dirty="0">
            <a:solidFill>
              <a:srgbClr val="FFCCCC"/>
            </a:solidFill>
          </a:endParaRPr>
        </a:p>
      </dgm:t>
    </dgm:pt>
    <dgm:pt modelId="{D7911B23-6624-4D32-BC8C-859D1F817EE2}" type="parTrans" cxnId="{C50EDAB3-C0ED-4A5A-B5CD-361D5277A254}">
      <dgm:prSet/>
      <dgm:spPr/>
      <dgm:t>
        <a:bodyPr/>
        <a:lstStyle/>
        <a:p>
          <a:endParaRPr lang="en-US"/>
        </a:p>
      </dgm:t>
    </dgm:pt>
    <dgm:pt modelId="{8F5A383D-A065-4C9F-9C02-54458C957677}" type="sibTrans" cxnId="{C50EDAB3-C0ED-4A5A-B5CD-361D5277A254}">
      <dgm:prSet/>
      <dgm:spPr/>
      <dgm:t>
        <a:bodyPr/>
        <a:lstStyle/>
        <a:p>
          <a:endParaRPr lang="en-US"/>
        </a:p>
      </dgm:t>
    </dgm:pt>
    <dgm:pt modelId="{5779AC83-B55E-43E9-A12D-AA504629FF37}" type="pres">
      <dgm:prSet presAssocID="{252FE62D-4830-4107-B60C-251967EAED77}" presName="diagram" presStyleCnt="0">
        <dgm:presLayoutVars>
          <dgm:dir/>
          <dgm:resizeHandles val="exact"/>
        </dgm:presLayoutVars>
      </dgm:prSet>
      <dgm:spPr/>
    </dgm:pt>
    <dgm:pt modelId="{62F35FDC-602C-4774-B123-769D22C7ECB2}" type="pres">
      <dgm:prSet presAssocID="{4C0E60E7-6626-4D58-B233-FFCFB1ACA7F4}" presName="node" presStyleLbl="node1" presStyleIdx="0" presStyleCnt="6">
        <dgm:presLayoutVars>
          <dgm:bulletEnabled val="1"/>
        </dgm:presLayoutVars>
      </dgm:prSet>
      <dgm:spPr/>
    </dgm:pt>
    <dgm:pt modelId="{D4C08F46-83AE-4321-8E76-31A191CEB567}" type="pres">
      <dgm:prSet presAssocID="{20E26D26-BEFB-40A7-9A0D-1128A0B562AB}" presName="sibTrans" presStyleCnt="0"/>
      <dgm:spPr/>
    </dgm:pt>
    <dgm:pt modelId="{969F5713-B2DE-4B7C-AC32-EC6269B38BED}" type="pres">
      <dgm:prSet presAssocID="{7191C4C1-9152-465D-B203-9D8C49583D9E}" presName="node" presStyleLbl="node1" presStyleIdx="1" presStyleCnt="6" custLinFactNeighborX="-1037" custLinFactNeighborY="-181">
        <dgm:presLayoutVars>
          <dgm:bulletEnabled val="1"/>
        </dgm:presLayoutVars>
      </dgm:prSet>
      <dgm:spPr/>
    </dgm:pt>
    <dgm:pt modelId="{8F049276-1D08-45C3-8F47-D7E4FE304DB5}" type="pres">
      <dgm:prSet presAssocID="{6CC7B8B0-8ADB-4257-9E75-C5074EA8DD6D}" presName="sibTrans" presStyleCnt="0"/>
      <dgm:spPr/>
    </dgm:pt>
    <dgm:pt modelId="{96054B76-43C1-47BC-8576-638F6BBCAB32}" type="pres">
      <dgm:prSet presAssocID="{D102BDCE-0049-4599-B23E-1F71E59D6BFE}" presName="node" presStyleLbl="node1" presStyleIdx="2" presStyleCnt="6">
        <dgm:presLayoutVars>
          <dgm:bulletEnabled val="1"/>
        </dgm:presLayoutVars>
      </dgm:prSet>
      <dgm:spPr/>
    </dgm:pt>
    <dgm:pt modelId="{74530D3E-14FB-42C2-B31A-DD2EC22A4D07}" type="pres">
      <dgm:prSet presAssocID="{96B7E635-A00B-4181-BBDB-A53BFC620A22}" presName="sibTrans" presStyleCnt="0"/>
      <dgm:spPr/>
    </dgm:pt>
    <dgm:pt modelId="{332DB348-5515-4927-BDCF-B40DA282ED2D}" type="pres">
      <dgm:prSet presAssocID="{1E997675-984C-45BF-AA3D-A36E414E2466}" presName="node" presStyleLbl="node1" presStyleIdx="3" presStyleCnt="6">
        <dgm:presLayoutVars>
          <dgm:bulletEnabled val="1"/>
        </dgm:presLayoutVars>
      </dgm:prSet>
      <dgm:spPr/>
    </dgm:pt>
    <dgm:pt modelId="{825E466A-00C6-4B4C-A4A2-2EFEA0FCAF42}" type="pres">
      <dgm:prSet presAssocID="{B5C43873-761E-4FC9-8890-6A68353FE9FD}" presName="sibTrans" presStyleCnt="0"/>
      <dgm:spPr/>
    </dgm:pt>
    <dgm:pt modelId="{4755E14D-1FE6-441C-8B02-90A9F98DD9C4}" type="pres">
      <dgm:prSet presAssocID="{1723383C-3AE7-4E05-8A1E-26A439ADC5B9}" presName="node" presStyleLbl="node1" presStyleIdx="4" presStyleCnt="6">
        <dgm:presLayoutVars>
          <dgm:bulletEnabled val="1"/>
        </dgm:presLayoutVars>
      </dgm:prSet>
      <dgm:spPr/>
    </dgm:pt>
    <dgm:pt modelId="{C18C75AF-C288-4C94-9D8A-8542DDA9D979}" type="pres">
      <dgm:prSet presAssocID="{EDC00F4F-429B-422A-AD99-8F5F131105BB}" presName="sibTrans" presStyleCnt="0"/>
      <dgm:spPr/>
    </dgm:pt>
    <dgm:pt modelId="{81C02459-CB6D-4119-8679-9D6DD6AB9705}" type="pres">
      <dgm:prSet presAssocID="{F13BFC00-56C9-4938-90BF-FAF3CF7EB9EE}" presName="node" presStyleLbl="node1" presStyleIdx="5" presStyleCnt="6">
        <dgm:presLayoutVars>
          <dgm:bulletEnabled val="1"/>
        </dgm:presLayoutVars>
      </dgm:prSet>
      <dgm:spPr/>
    </dgm:pt>
  </dgm:ptLst>
  <dgm:cxnLst>
    <dgm:cxn modelId="{36888827-94CD-4238-BBC5-E4AD0BBA0540}" type="presOf" srcId="{1E997675-984C-45BF-AA3D-A36E414E2466}" destId="{332DB348-5515-4927-BDCF-B40DA282ED2D}" srcOrd="0" destOrd="0" presId="urn:microsoft.com/office/officeart/2005/8/layout/default"/>
    <dgm:cxn modelId="{EA0CE031-920C-472D-96F0-9D28308DEEE5}" type="presOf" srcId="{F13BFC00-56C9-4938-90BF-FAF3CF7EB9EE}" destId="{81C02459-CB6D-4119-8679-9D6DD6AB9705}" srcOrd="0" destOrd="0" presId="urn:microsoft.com/office/officeart/2005/8/layout/default"/>
    <dgm:cxn modelId="{EA9FC736-A879-4F49-96E2-6BB7DC9F3DDB}" type="presOf" srcId="{4C0E60E7-6626-4D58-B233-FFCFB1ACA7F4}" destId="{62F35FDC-602C-4774-B123-769D22C7ECB2}" srcOrd="0" destOrd="0" presId="urn:microsoft.com/office/officeart/2005/8/layout/default"/>
    <dgm:cxn modelId="{8287B53D-A815-4E38-ABA0-2864C550CC7D}" type="presOf" srcId="{252FE62D-4830-4107-B60C-251967EAED77}" destId="{5779AC83-B55E-43E9-A12D-AA504629FF37}" srcOrd="0" destOrd="0" presId="urn:microsoft.com/office/officeart/2005/8/layout/default"/>
    <dgm:cxn modelId="{A6D5CE4C-1F6B-446B-9642-713401AF98D0}" type="presOf" srcId="{D102BDCE-0049-4599-B23E-1F71E59D6BFE}" destId="{96054B76-43C1-47BC-8576-638F6BBCAB32}" srcOrd="0" destOrd="0" presId="urn:microsoft.com/office/officeart/2005/8/layout/default"/>
    <dgm:cxn modelId="{D3E96663-D0FE-4EF6-8183-DDC59DA21A82}" srcId="{252FE62D-4830-4107-B60C-251967EAED77}" destId="{1723383C-3AE7-4E05-8A1E-26A439ADC5B9}" srcOrd="4" destOrd="0" parTransId="{483EA620-BF40-402A-A8A8-8D472A4D383B}" sibTransId="{EDC00F4F-429B-422A-AD99-8F5F131105BB}"/>
    <dgm:cxn modelId="{CAEF9E6F-C0C4-4A43-9A0E-FA0AA1F04353}" type="presOf" srcId="{1723383C-3AE7-4E05-8A1E-26A439ADC5B9}" destId="{4755E14D-1FE6-441C-8B02-90A9F98DD9C4}" srcOrd="0" destOrd="0" presId="urn:microsoft.com/office/officeart/2005/8/layout/default"/>
    <dgm:cxn modelId="{8E22CE73-EDC4-4ACF-8FCC-FEDAFEFAF65F}" srcId="{252FE62D-4830-4107-B60C-251967EAED77}" destId="{1E997675-984C-45BF-AA3D-A36E414E2466}" srcOrd="3" destOrd="0" parTransId="{E65DC6E0-03BD-454D-8716-7FFB6F012581}" sibTransId="{B5C43873-761E-4FC9-8890-6A68353FE9FD}"/>
    <dgm:cxn modelId="{53DD9677-ED8D-4598-BC8F-D882A4673D3A}" type="presOf" srcId="{7191C4C1-9152-465D-B203-9D8C49583D9E}" destId="{969F5713-B2DE-4B7C-AC32-EC6269B38BED}" srcOrd="0" destOrd="0" presId="urn:microsoft.com/office/officeart/2005/8/layout/default"/>
    <dgm:cxn modelId="{D8923F98-D2D6-471A-B0CF-51489E962E55}" srcId="{252FE62D-4830-4107-B60C-251967EAED77}" destId="{4C0E60E7-6626-4D58-B233-FFCFB1ACA7F4}" srcOrd="0" destOrd="0" parTransId="{994AABEE-AB24-4974-BD31-A42F20D9B993}" sibTransId="{20E26D26-BEFB-40A7-9A0D-1128A0B562AB}"/>
    <dgm:cxn modelId="{C50EDAB3-C0ED-4A5A-B5CD-361D5277A254}" srcId="{252FE62D-4830-4107-B60C-251967EAED77}" destId="{F13BFC00-56C9-4938-90BF-FAF3CF7EB9EE}" srcOrd="5" destOrd="0" parTransId="{D7911B23-6624-4D32-BC8C-859D1F817EE2}" sibTransId="{8F5A383D-A065-4C9F-9C02-54458C957677}"/>
    <dgm:cxn modelId="{A8AB8FBE-876A-4CDF-BCB0-7169595076EB}" srcId="{252FE62D-4830-4107-B60C-251967EAED77}" destId="{7191C4C1-9152-465D-B203-9D8C49583D9E}" srcOrd="1" destOrd="0" parTransId="{1A73CD81-22B4-4BD9-B5A8-23409C0F8C1B}" sibTransId="{6CC7B8B0-8ADB-4257-9E75-C5074EA8DD6D}"/>
    <dgm:cxn modelId="{168A24FA-A6E6-4B4E-B6EA-FB9BD9D008DF}" srcId="{252FE62D-4830-4107-B60C-251967EAED77}" destId="{D102BDCE-0049-4599-B23E-1F71E59D6BFE}" srcOrd="2" destOrd="0" parTransId="{0BA28B2A-0E55-4DF7-B27C-20E93BE07C5D}" sibTransId="{96B7E635-A00B-4181-BBDB-A53BFC620A22}"/>
    <dgm:cxn modelId="{59882388-EF29-4B02-93DF-0B03E40E3080}" type="presParOf" srcId="{5779AC83-B55E-43E9-A12D-AA504629FF37}" destId="{62F35FDC-602C-4774-B123-769D22C7ECB2}" srcOrd="0" destOrd="0" presId="urn:microsoft.com/office/officeart/2005/8/layout/default"/>
    <dgm:cxn modelId="{51C9B856-C1BC-4776-9E4A-65AA059BCB62}" type="presParOf" srcId="{5779AC83-B55E-43E9-A12D-AA504629FF37}" destId="{D4C08F46-83AE-4321-8E76-31A191CEB567}" srcOrd="1" destOrd="0" presId="urn:microsoft.com/office/officeart/2005/8/layout/default"/>
    <dgm:cxn modelId="{9A3D7221-327E-4551-8FB3-FB5815A25CCF}" type="presParOf" srcId="{5779AC83-B55E-43E9-A12D-AA504629FF37}" destId="{969F5713-B2DE-4B7C-AC32-EC6269B38BED}" srcOrd="2" destOrd="0" presId="urn:microsoft.com/office/officeart/2005/8/layout/default"/>
    <dgm:cxn modelId="{EE4B4888-B777-4DBF-AAF5-206A72435E99}" type="presParOf" srcId="{5779AC83-B55E-43E9-A12D-AA504629FF37}" destId="{8F049276-1D08-45C3-8F47-D7E4FE304DB5}" srcOrd="3" destOrd="0" presId="urn:microsoft.com/office/officeart/2005/8/layout/default"/>
    <dgm:cxn modelId="{81348200-B1E5-4807-BF16-38FF000FE47F}" type="presParOf" srcId="{5779AC83-B55E-43E9-A12D-AA504629FF37}" destId="{96054B76-43C1-47BC-8576-638F6BBCAB32}" srcOrd="4" destOrd="0" presId="urn:microsoft.com/office/officeart/2005/8/layout/default"/>
    <dgm:cxn modelId="{B820A207-7335-41BB-A873-93B5FC1345FB}" type="presParOf" srcId="{5779AC83-B55E-43E9-A12D-AA504629FF37}" destId="{74530D3E-14FB-42C2-B31A-DD2EC22A4D07}" srcOrd="5" destOrd="0" presId="urn:microsoft.com/office/officeart/2005/8/layout/default"/>
    <dgm:cxn modelId="{E12C3D29-D7D7-4E68-9DEA-140CBF9605E5}" type="presParOf" srcId="{5779AC83-B55E-43E9-A12D-AA504629FF37}" destId="{332DB348-5515-4927-BDCF-B40DA282ED2D}" srcOrd="6" destOrd="0" presId="urn:microsoft.com/office/officeart/2005/8/layout/default"/>
    <dgm:cxn modelId="{DDD36A23-58EE-422B-9729-0A02DAD4AB1A}" type="presParOf" srcId="{5779AC83-B55E-43E9-A12D-AA504629FF37}" destId="{825E466A-00C6-4B4C-A4A2-2EFEA0FCAF42}" srcOrd="7" destOrd="0" presId="urn:microsoft.com/office/officeart/2005/8/layout/default"/>
    <dgm:cxn modelId="{090F38E2-1F7D-4C1F-8149-B472CC97537B}" type="presParOf" srcId="{5779AC83-B55E-43E9-A12D-AA504629FF37}" destId="{4755E14D-1FE6-441C-8B02-90A9F98DD9C4}" srcOrd="8" destOrd="0" presId="urn:microsoft.com/office/officeart/2005/8/layout/default"/>
    <dgm:cxn modelId="{B1A6E386-78E9-46A0-9603-BE91CD3CB037}" type="presParOf" srcId="{5779AC83-B55E-43E9-A12D-AA504629FF37}" destId="{C18C75AF-C288-4C94-9D8A-8542DDA9D979}" srcOrd="9" destOrd="0" presId="urn:microsoft.com/office/officeart/2005/8/layout/default"/>
    <dgm:cxn modelId="{070849AB-A466-4679-BEC4-ABD42F9B8F68}" type="presParOf" srcId="{5779AC83-B55E-43E9-A12D-AA504629FF37}" destId="{81C02459-CB6D-4119-8679-9D6DD6AB970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1CDA1E2-65BE-4F4E-9934-0D2847E55EE7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587C7B66-1208-40BA-B267-69481B6984E6}">
      <dgm:prSet/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Google Drawings</a:t>
          </a:r>
          <a:endParaRPr lang="en-US"/>
        </a:p>
      </dgm:t>
    </dgm:pt>
    <dgm:pt modelId="{E74B6EC5-AA4D-4A00-B3E0-439DABA9338D}" type="parTrans" cxnId="{47178836-DDF6-4CE1-BAD2-50420679FBBE}">
      <dgm:prSet/>
      <dgm:spPr/>
      <dgm:t>
        <a:bodyPr/>
        <a:lstStyle/>
        <a:p>
          <a:endParaRPr lang="en-US"/>
        </a:p>
      </dgm:t>
    </dgm:pt>
    <dgm:pt modelId="{7CA9F598-E238-4690-B15A-EE7D139E7122}" type="sibTrans" cxnId="{47178836-DDF6-4CE1-BAD2-50420679FBBE}">
      <dgm:prSet/>
      <dgm:spPr/>
      <dgm:t>
        <a:bodyPr/>
        <a:lstStyle/>
        <a:p>
          <a:endParaRPr lang="en-US"/>
        </a:p>
      </dgm:t>
    </dgm:pt>
    <dgm:pt modelId="{7DDE3E56-0F3E-44FB-BB35-1FEF4C1E8EF6}">
      <dgm:prSet/>
      <dgm:spPr/>
      <dgm:t>
        <a:bodyPr/>
        <a:lstStyle/>
        <a:p>
          <a:r>
            <a:rPr lang="en-US">
              <a:hlinkClick xmlns:r="http://schemas.openxmlformats.org/officeDocument/2006/relationships" r:id="rId2"/>
            </a:rPr>
            <a:t>Google Forms–Response Validation</a:t>
          </a:r>
          <a:endParaRPr lang="en-US"/>
        </a:p>
      </dgm:t>
    </dgm:pt>
    <dgm:pt modelId="{4A1A8EA4-958F-4484-B47D-6AC0376B36C5}" type="parTrans" cxnId="{C1249A72-2F52-4ECB-AAC5-67A23E92C0E9}">
      <dgm:prSet/>
      <dgm:spPr/>
      <dgm:t>
        <a:bodyPr/>
        <a:lstStyle/>
        <a:p>
          <a:endParaRPr lang="en-US"/>
        </a:p>
      </dgm:t>
    </dgm:pt>
    <dgm:pt modelId="{7D3F8D6A-1511-492C-A8BF-6B51C67FF5EE}" type="sibTrans" cxnId="{C1249A72-2F52-4ECB-AAC5-67A23E92C0E9}">
      <dgm:prSet/>
      <dgm:spPr/>
      <dgm:t>
        <a:bodyPr/>
        <a:lstStyle/>
        <a:p>
          <a:endParaRPr lang="en-US"/>
        </a:p>
      </dgm:t>
    </dgm:pt>
    <dgm:pt modelId="{BAA1F5E2-1626-4B59-A06B-941C5069F463}">
      <dgm:prSet/>
      <dgm:spPr/>
      <dgm:t>
        <a:bodyPr/>
        <a:lstStyle/>
        <a:p>
          <a:r>
            <a:rPr lang="en-US">
              <a:hlinkClick xmlns:r="http://schemas.openxmlformats.org/officeDocument/2006/relationships" r:id="rId3"/>
            </a:rPr>
            <a:t>Jigsaw Planet (and how to add a clue to a jigsaw puzzle)</a:t>
          </a:r>
          <a:endParaRPr lang="en-US"/>
        </a:p>
      </dgm:t>
    </dgm:pt>
    <dgm:pt modelId="{205946A1-245E-4D57-98D3-02729292DD98}" type="parTrans" cxnId="{57BFFD69-1527-44A7-A917-81C77DF47509}">
      <dgm:prSet/>
      <dgm:spPr/>
      <dgm:t>
        <a:bodyPr/>
        <a:lstStyle/>
        <a:p>
          <a:endParaRPr lang="en-US"/>
        </a:p>
      </dgm:t>
    </dgm:pt>
    <dgm:pt modelId="{ED5D7FB9-7EEF-4C55-AB6A-A0807B0AA657}" type="sibTrans" cxnId="{57BFFD69-1527-44A7-A917-81C77DF47509}">
      <dgm:prSet/>
      <dgm:spPr/>
      <dgm:t>
        <a:bodyPr/>
        <a:lstStyle/>
        <a:p>
          <a:endParaRPr lang="en-US"/>
        </a:p>
      </dgm:t>
    </dgm:pt>
    <dgm:pt modelId="{9F533A7C-3E29-4046-A918-ECFE552A2AAC}">
      <dgm:prSet/>
      <dgm:spPr/>
      <dgm:t>
        <a:bodyPr/>
        <a:lstStyle/>
        <a:p>
          <a:r>
            <a:rPr lang="en-US">
              <a:hlinkClick xmlns:r="http://schemas.openxmlformats.org/officeDocument/2006/relationships" r:id="rId4"/>
            </a:rPr>
            <a:t>Google Sites</a:t>
          </a:r>
          <a:endParaRPr lang="en-US"/>
        </a:p>
      </dgm:t>
    </dgm:pt>
    <dgm:pt modelId="{000CE002-9D46-442D-ABCA-808F19BEFCFF}" type="parTrans" cxnId="{5E2138AD-0564-43B6-8B77-2B526A3FF591}">
      <dgm:prSet/>
      <dgm:spPr/>
      <dgm:t>
        <a:bodyPr/>
        <a:lstStyle/>
        <a:p>
          <a:endParaRPr lang="en-US"/>
        </a:p>
      </dgm:t>
    </dgm:pt>
    <dgm:pt modelId="{3171A8C5-FE33-4930-83DA-CE5697756A87}" type="sibTrans" cxnId="{5E2138AD-0564-43B6-8B77-2B526A3FF591}">
      <dgm:prSet/>
      <dgm:spPr/>
      <dgm:t>
        <a:bodyPr/>
        <a:lstStyle/>
        <a:p>
          <a:endParaRPr lang="en-US"/>
        </a:p>
      </dgm:t>
    </dgm:pt>
    <dgm:pt modelId="{CB9C01DD-1698-41B4-8124-338DD7D8124D}" type="pres">
      <dgm:prSet presAssocID="{C1CDA1E2-65BE-4F4E-9934-0D2847E55EE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BFE9609-270D-48D3-86C1-E96EAA6613A2}" type="pres">
      <dgm:prSet presAssocID="{587C7B66-1208-40BA-B267-69481B6984E6}" presName="hierRoot1" presStyleCnt="0"/>
      <dgm:spPr/>
    </dgm:pt>
    <dgm:pt modelId="{37CB80C3-2377-49C8-BE08-31F7875D0CE0}" type="pres">
      <dgm:prSet presAssocID="{587C7B66-1208-40BA-B267-69481B6984E6}" presName="composite" presStyleCnt="0"/>
      <dgm:spPr/>
    </dgm:pt>
    <dgm:pt modelId="{B7FB50D9-DFE4-4B8A-8EA9-AF474CE423DC}" type="pres">
      <dgm:prSet presAssocID="{587C7B66-1208-40BA-B267-69481B6984E6}" presName="background" presStyleLbl="node0" presStyleIdx="0" presStyleCnt="4"/>
      <dgm:spPr/>
    </dgm:pt>
    <dgm:pt modelId="{F773312C-79FE-4B2C-B0EB-44DFC8CC97B4}" type="pres">
      <dgm:prSet presAssocID="{587C7B66-1208-40BA-B267-69481B6984E6}" presName="text" presStyleLbl="fgAcc0" presStyleIdx="0" presStyleCnt="4">
        <dgm:presLayoutVars>
          <dgm:chPref val="3"/>
        </dgm:presLayoutVars>
      </dgm:prSet>
      <dgm:spPr/>
    </dgm:pt>
    <dgm:pt modelId="{C5D0BC3A-D3C9-4A7A-AE0B-328B674C7F89}" type="pres">
      <dgm:prSet presAssocID="{587C7B66-1208-40BA-B267-69481B6984E6}" presName="hierChild2" presStyleCnt="0"/>
      <dgm:spPr/>
    </dgm:pt>
    <dgm:pt modelId="{4C1F58DA-6B30-44B8-8D79-FB0EB8653144}" type="pres">
      <dgm:prSet presAssocID="{7DDE3E56-0F3E-44FB-BB35-1FEF4C1E8EF6}" presName="hierRoot1" presStyleCnt="0"/>
      <dgm:spPr/>
    </dgm:pt>
    <dgm:pt modelId="{7FF66735-3AE8-4A64-B43C-C7069AA090C4}" type="pres">
      <dgm:prSet presAssocID="{7DDE3E56-0F3E-44FB-BB35-1FEF4C1E8EF6}" presName="composite" presStyleCnt="0"/>
      <dgm:spPr/>
    </dgm:pt>
    <dgm:pt modelId="{2D91E4C6-6BA9-4B36-AC3D-B58115EA0EED}" type="pres">
      <dgm:prSet presAssocID="{7DDE3E56-0F3E-44FB-BB35-1FEF4C1E8EF6}" presName="background" presStyleLbl="node0" presStyleIdx="1" presStyleCnt="4"/>
      <dgm:spPr/>
    </dgm:pt>
    <dgm:pt modelId="{05D2B3BF-B476-4540-B2E2-911A768E2560}" type="pres">
      <dgm:prSet presAssocID="{7DDE3E56-0F3E-44FB-BB35-1FEF4C1E8EF6}" presName="text" presStyleLbl="fgAcc0" presStyleIdx="1" presStyleCnt="4">
        <dgm:presLayoutVars>
          <dgm:chPref val="3"/>
        </dgm:presLayoutVars>
      </dgm:prSet>
      <dgm:spPr/>
    </dgm:pt>
    <dgm:pt modelId="{2C168A8E-7CCF-413E-8CE5-D4FE850E8E12}" type="pres">
      <dgm:prSet presAssocID="{7DDE3E56-0F3E-44FB-BB35-1FEF4C1E8EF6}" presName="hierChild2" presStyleCnt="0"/>
      <dgm:spPr/>
    </dgm:pt>
    <dgm:pt modelId="{45985305-08C0-49FF-92C3-3149B4EC7F3E}" type="pres">
      <dgm:prSet presAssocID="{BAA1F5E2-1626-4B59-A06B-941C5069F463}" presName="hierRoot1" presStyleCnt="0"/>
      <dgm:spPr/>
    </dgm:pt>
    <dgm:pt modelId="{33B0B54B-1CE5-4E76-8BE0-3B6C5BE7F02A}" type="pres">
      <dgm:prSet presAssocID="{BAA1F5E2-1626-4B59-A06B-941C5069F463}" presName="composite" presStyleCnt="0"/>
      <dgm:spPr/>
    </dgm:pt>
    <dgm:pt modelId="{0A2C78E9-695F-4AD5-8DF5-47654DF8BECA}" type="pres">
      <dgm:prSet presAssocID="{BAA1F5E2-1626-4B59-A06B-941C5069F463}" presName="background" presStyleLbl="node0" presStyleIdx="2" presStyleCnt="4"/>
      <dgm:spPr/>
    </dgm:pt>
    <dgm:pt modelId="{F981F9B9-08E5-47F7-8B40-91B75867E068}" type="pres">
      <dgm:prSet presAssocID="{BAA1F5E2-1626-4B59-A06B-941C5069F463}" presName="text" presStyleLbl="fgAcc0" presStyleIdx="2" presStyleCnt="4">
        <dgm:presLayoutVars>
          <dgm:chPref val="3"/>
        </dgm:presLayoutVars>
      </dgm:prSet>
      <dgm:spPr/>
    </dgm:pt>
    <dgm:pt modelId="{A53732FE-4243-469F-8281-683650EDEFA3}" type="pres">
      <dgm:prSet presAssocID="{BAA1F5E2-1626-4B59-A06B-941C5069F463}" presName="hierChild2" presStyleCnt="0"/>
      <dgm:spPr/>
    </dgm:pt>
    <dgm:pt modelId="{BA9D3754-44E3-4E87-A5CA-0F3AEC0E1DF8}" type="pres">
      <dgm:prSet presAssocID="{9F533A7C-3E29-4046-A918-ECFE552A2AAC}" presName="hierRoot1" presStyleCnt="0"/>
      <dgm:spPr/>
    </dgm:pt>
    <dgm:pt modelId="{90575AFB-BD01-4C64-A822-915E588652C1}" type="pres">
      <dgm:prSet presAssocID="{9F533A7C-3E29-4046-A918-ECFE552A2AAC}" presName="composite" presStyleCnt="0"/>
      <dgm:spPr/>
    </dgm:pt>
    <dgm:pt modelId="{F5FCA897-1245-42C5-A2AB-229C33DABC19}" type="pres">
      <dgm:prSet presAssocID="{9F533A7C-3E29-4046-A918-ECFE552A2AAC}" presName="background" presStyleLbl="node0" presStyleIdx="3" presStyleCnt="4"/>
      <dgm:spPr/>
    </dgm:pt>
    <dgm:pt modelId="{91018139-11DB-4486-8BCC-4E61AD9E6833}" type="pres">
      <dgm:prSet presAssocID="{9F533A7C-3E29-4046-A918-ECFE552A2AAC}" presName="text" presStyleLbl="fgAcc0" presStyleIdx="3" presStyleCnt="4">
        <dgm:presLayoutVars>
          <dgm:chPref val="3"/>
        </dgm:presLayoutVars>
      </dgm:prSet>
      <dgm:spPr/>
    </dgm:pt>
    <dgm:pt modelId="{2DB5F07C-B2B3-4D92-BAF9-DDCAEBEB2479}" type="pres">
      <dgm:prSet presAssocID="{9F533A7C-3E29-4046-A918-ECFE552A2AAC}" presName="hierChild2" presStyleCnt="0"/>
      <dgm:spPr/>
    </dgm:pt>
  </dgm:ptLst>
  <dgm:cxnLst>
    <dgm:cxn modelId="{47178836-DDF6-4CE1-BAD2-50420679FBBE}" srcId="{C1CDA1E2-65BE-4F4E-9934-0D2847E55EE7}" destId="{587C7B66-1208-40BA-B267-69481B6984E6}" srcOrd="0" destOrd="0" parTransId="{E74B6EC5-AA4D-4A00-B3E0-439DABA9338D}" sibTransId="{7CA9F598-E238-4690-B15A-EE7D139E7122}"/>
    <dgm:cxn modelId="{57BFFD69-1527-44A7-A917-81C77DF47509}" srcId="{C1CDA1E2-65BE-4F4E-9934-0D2847E55EE7}" destId="{BAA1F5E2-1626-4B59-A06B-941C5069F463}" srcOrd="2" destOrd="0" parTransId="{205946A1-245E-4D57-98D3-02729292DD98}" sibTransId="{ED5D7FB9-7EEF-4C55-AB6A-A0807B0AA657}"/>
    <dgm:cxn modelId="{C1249A72-2F52-4ECB-AAC5-67A23E92C0E9}" srcId="{C1CDA1E2-65BE-4F4E-9934-0D2847E55EE7}" destId="{7DDE3E56-0F3E-44FB-BB35-1FEF4C1E8EF6}" srcOrd="1" destOrd="0" parTransId="{4A1A8EA4-958F-4484-B47D-6AC0376B36C5}" sibTransId="{7D3F8D6A-1511-492C-A8BF-6B51C67FF5EE}"/>
    <dgm:cxn modelId="{9EAF3576-2646-42E0-9ABB-10B157BEA79C}" type="presOf" srcId="{C1CDA1E2-65BE-4F4E-9934-0D2847E55EE7}" destId="{CB9C01DD-1698-41B4-8124-338DD7D8124D}" srcOrd="0" destOrd="0" presId="urn:microsoft.com/office/officeart/2005/8/layout/hierarchy1"/>
    <dgm:cxn modelId="{90538781-44AC-4265-908B-3EF221F111EE}" type="presOf" srcId="{7DDE3E56-0F3E-44FB-BB35-1FEF4C1E8EF6}" destId="{05D2B3BF-B476-4540-B2E2-911A768E2560}" srcOrd="0" destOrd="0" presId="urn:microsoft.com/office/officeart/2005/8/layout/hierarchy1"/>
    <dgm:cxn modelId="{D9A5F2A0-F750-4EAD-8B25-EACF0F087E52}" type="presOf" srcId="{9F533A7C-3E29-4046-A918-ECFE552A2AAC}" destId="{91018139-11DB-4486-8BCC-4E61AD9E6833}" srcOrd="0" destOrd="0" presId="urn:microsoft.com/office/officeart/2005/8/layout/hierarchy1"/>
    <dgm:cxn modelId="{5E2138AD-0564-43B6-8B77-2B526A3FF591}" srcId="{C1CDA1E2-65BE-4F4E-9934-0D2847E55EE7}" destId="{9F533A7C-3E29-4046-A918-ECFE552A2AAC}" srcOrd="3" destOrd="0" parTransId="{000CE002-9D46-442D-ABCA-808F19BEFCFF}" sibTransId="{3171A8C5-FE33-4930-83DA-CE5697756A87}"/>
    <dgm:cxn modelId="{163A75E3-BEA8-4E1A-AC94-E2ED70A223B1}" type="presOf" srcId="{587C7B66-1208-40BA-B267-69481B6984E6}" destId="{F773312C-79FE-4B2C-B0EB-44DFC8CC97B4}" srcOrd="0" destOrd="0" presId="urn:microsoft.com/office/officeart/2005/8/layout/hierarchy1"/>
    <dgm:cxn modelId="{F1FCA4F9-6D6A-4A66-A929-145FCAB53D15}" type="presOf" srcId="{BAA1F5E2-1626-4B59-A06B-941C5069F463}" destId="{F981F9B9-08E5-47F7-8B40-91B75867E068}" srcOrd="0" destOrd="0" presId="urn:microsoft.com/office/officeart/2005/8/layout/hierarchy1"/>
    <dgm:cxn modelId="{9C8B409C-F027-428F-A815-3E5A9BAC4BE3}" type="presParOf" srcId="{CB9C01DD-1698-41B4-8124-338DD7D8124D}" destId="{4BFE9609-270D-48D3-86C1-E96EAA6613A2}" srcOrd="0" destOrd="0" presId="urn:microsoft.com/office/officeart/2005/8/layout/hierarchy1"/>
    <dgm:cxn modelId="{327698FD-4917-4E4B-BD8A-B54DA5D3D5BE}" type="presParOf" srcId="{4BFE9609-270D-48D3-86C1-E96EAA6613A2}" destId="{37CB80C3-2377-49C8-BE08-31F7875D0CE0}" srcOrd="0" destOrd="0" presId="urn:microsoft.com/office/officeart/2005/8/layout/hierarchy1"/>
    <dgm:cxn modelId="{CDB0127F-37B0-4749-8CEE-D7A4805E0F4A}" type="presParOf" srcId="{37CB80C3-2377-49C8-BE08-31F7875D0CE0}" destId="{B7FB50D9-DFE4-4B8A-8EA9-AF474CE423DC}" srcOrd="0" destOrd="0" presId="urn:microsoft.com/office/officeart/2005/8/layout/hierarchy1"/>
    <dgm:cxn modelId="{0DE66848-82B7-4AAA-8CAE-AB89BCBE9AC1}" type="presParOf" srcId="{37CB80C3-2377-49C8-BE08-31F7875D0CE0}" destId="{F773312C-79FE-4B2C-B0EB-44DFC8CC97B4}" srcOrd="1" destOrd="0" presId="urn:microsoft.com/office/officeart/2005/8/layout/hierarchy1"/>
    <dgm:cxn modelId="{B626EFE2-9642-4DEF-922E-F706A3766628}" type="presParOf" srcId="{4BFE9609-270D-48D3-86C1-E96EAA6613A2}" destId="{C5D0BC3A-D3C9-4A7A-AE0B-328B674C7F89}" srcOrd="1" destOrd="0" presId="urn:microsoft.com/office/officeart/2005/8/layout/hierarchy1"/>
    <dgm:cxn modelId="{45948C02-8B28-43E6-AB57-7030CEAC24A6}" type="presParOf" srcId="{CB9C01DD-1698-41B4-8124-338DD7D8124D}" destId="{4C1F58DA-6B30-44B8-8D79-FB0EB8653144}" srcOrd="1" destOrd="0" presId="urn:microsoft.com/office/officeart/2005/8/layout/hierarchy1"/>
    <dgm:cxn modelId="{6E4652E0-3220-40E6-9F8C-14669DD2AD62}" type="presParOf" srcId="{4C1F58DA-6B30-44B8-8D79-FB0EB8653144}" destId="{7FF66735-3AE8-4A64-B43C-C7069AA090C4}" srcOrd="0" destOrd="0" presId="urn:microsoft.com/office/officeart/2005/8/layout/hierarchy1"/>
    <dgm:cxn modelId="{DB9CEF27-E5E3-42BE-B370-F0C169009304}" type="presParOf" srcId="{7FF66735-3AE8-4A64-B43C-C7069AA090C4}" destId="{2D91E4C6-6BA9-4B36-AC3D-B58115EA0EED}" srcOrd="0" destOrd="0" presId="urn:microsoft.com/office/officeart/2005/8/layout/hierarchy1"/>
    <dgm:cxn modelId="{7D5A4732-AA85-4403-8706-AE1650FDFFAB}" type="presParOf" srcId="{7FF66735-3AE8-4A64-B43C-C7069AA090C4}" destId="{05D2B3BF-B476-4540-B2E2-911A768E2560}" srcOrd="1" destOrd="0" presId="urn:microsoft.com/office/officeart/2005/8/layout/hierarchy1"/>
    <dgm:cxn modelId="{93016FA6-DFAC-4FB3-A92B-09DF5FDD16FF}" type="presParOf" srcId="{4C1F58DA-6B30-44B8-8D79-FB0EB8653144}" destId="{2C168A8E-7CCF-413E-8CE5-D4FE850E8E12}" srcOrd="1" destOrd="0" presId="urn:microsoft.com/office/officeart/2005/8/layout/hierarchy1"/>
    <dgm:cxn modelId="{EE624FA5-19B8-451F-B9E3-08DB482D60CC}" type="presParOf" srcId="{CB9C01DD-1698-41B4-8124-338DD7D8124D}" destId="{45985305-08C0-49FF-92C3-3149B4EC7F3E}" srcOrd="2" destOrd="0" presId="urn:microsoft.com/office/officeart/2005/8/layout/hierarchy1"/>
    <dgm:cxn modelId="{E459B566-5AE3-4DA0-8F38-BA421A864F6F}" type="presParOf" srcId="{45985305-08C0-49FF-92C3-3149B4EC7F3E}" destId="{33B0B54B-1CE5-4E76-8BE0-3B6C5BE7F02A}" srcOrd="0" destOrd="0" presId="urn:microsoft.com/office/officeart/2005/8/layout/hierarchy1"/>
    <dgm:cxn modelId="{FB61E21E-D1C1-48FA-9F04-8D6E4637BD89}" type="presParOf" srcId="{33B0B54B-1CE5-4E76-8BE0-3B6C5BE7F02A}" destId="{0A2C78E9-695F-4AD5-8DF5-47654DF8BECA}" srcOrd="0" destOrd="0" presId="urn:microsoft.com/office/officeart/2005/8/layout/hierarchy1"/>
    <dgm:cxn modelId="{33FD7BF0-6E39-49D3-B29F-58BE260A6A0E}" type="presParOf" srcId="{33B0B54B-1CE5-4E76-8BE0-3B6C5BE7F02A}" destId="{F981F9B9-08E5-47F7-8B40-91B75867E068}" srcOrd="1" destOrd="0" presId="urn:microsoft.com/office/officeart/2005/8/layout/hierarchy1"/>
    <dgm:cxn modelId="{089F9B81-DA52-4BDC-A3A3-F4F345468BE3}" type="presParOf" srcId="{45985305-08C0-49FF-92C3-3149B4EC7F3E}" destId="{A53732FE-4243-469F-8281-683650EDEFA3}" srcOrd="1" destOrd="0" presId="urn:microsoft.com/office/officeart/2005/8/layout/hierarchy1"/>
    <dgm:cxn modelId="{2BD3731F-14B1-4743-9126-3F1A9F7893A5}" type="presParOf" srcId="{CB9C01DD-1698-41B4-8124-338DD7D8124D}" destId="{BA9D3754-44E3-4E87-A5CA-0F3AEC0E1DF8}" srcOrd="3" destOrd="0" presId="urn:microsoft.com/office/officeart/2005/8/layout/hierarchy1"/>
    <dgm:cxn modelId="{A45A4530-98E3-48E6-89E5-6B690DDA48BB}" type="presParOf" srcId="{BA9D3754-44E3-4E87-A5CA-0F3AEC0E1DF8}" destId="{90575AFB-BD01-4C64-A822-915E588652C1}" srcOrd="0" destOrd="0" presId="urn:microsoft.com/office/officeart/2005/8/layout/hierarchy1"/>
    <dgm:cxn modelId="{1679EC60-9A08-4F99-A8E7-0A64FA5FD5C3}" type="presParOf" srcId="{90575AFB-BD01-4C64-A822-915E588652C1}" destId="{F5FCA897-1245-42C5-A2AB-229C33DABC19}" srcOrd="0" destOrd="0" presId="urn:microsoft.com/office/officeart/2005/8/layout/hierarchy1"/>
    <dgm:cxn modelId="{9E21710A-123D-43C5-8160-759269C298BC}" type="presParOf" srcId="{90575AFB-BD01-4C64-A822-915E588652C1}" destId="{91018139-11DB-4486-8BCC-4E61AD9E6833}" srcOrd="1" destOrd="0" presId="urn:microsoft.com/office/officeart/2005/8/layout/hierarchy1"/>
    <dgm:cxn modelId="{F1007DC0-9EDA-4BA5-919D-550CC6BA4703}" type="presParOf" srcId="{BA9D3754-44E3-4E87-A5CA-0F3AEC0E1DF8}" destId="{2DB5F07C-B2B3-4D92-BAF9-DDCAEBEB247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3B35AA-FC4D-4D08-A882-E6445D5DC348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D101941-B264-4C08-AB58-026CAE6F4576}">
      <dgm:prSet/>
      <dgm:spPr>
        <a:solidFill>
          <a:srgbClr val="00B0F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Content can be added to one or more online platforms. </a:t>
          </a:r>
        </a:p>
      </dgm:t>
    </dgm:pt>
    <dgm:pt modelId="{A4224DCE-A852-411B-8AE9-8EFDBCF37E5C}" type="parTrans" cxnId="{3AFEFF53-938D-465C-9004-33A495FB1309}">
      <dgm:prSet/>
      <dgm:spPr/>
      <dgm:t>
        <a:bodyPr/>
        <a:lstStyle/>
        <a:p>
          <a:endParaRPr lang="en-US"/>
        </a:p>
      </dgm:t>
    </dgm:pt>
    <dgm:pt modelId="{D4E73789-D227-4637-9CC9-5E3FEFF008C4}" type="sibTrans" cxnId="{3AFEFF53-938D-465C-9004-33A495FB1309}">
      <dgm:prSet/>
      <dgm:spPr/>
      <dgm:t>
        <a:bodyPr/>
        <a:lstStyle/>
        <a:p>
          <a:endParaRPr lang="en-US"/>
        </a:p>
      </dgm:t>
    </dgm:pt>
    <dgm:pt modelId="{C6E8E1FE-88A5-46BD-82C0-CF39710484EE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Platforms can be connected / linked to one another</a:t>
          </a:r>
        </a:p>
      </dgm:t>
    </dgm:pt>
    <dgm:pt modelId="{06C9DF40-5A5B-4242-BEB6-ED9E0EDF5227}" type="parTrans" cxnId="{29A616AD-10D6-4700-A2F4-9A0987B283EB}">
      <dgm:prSet/>
      <dgm:spPr/>
      <dgm:t>
        <a:bodyPr/>
        <a:lstStyle/>
        <a:p>
          <a:endParaRPr lang="en-US"/>
        </a:p>
      </dgm:t>
    </dgm:pt>
    <dgm:pt modelId="{4F33FEF9-2EB6-4B58-9882-A2DE5BD3A33A}" type="sibTrans" cxnId="{29A616AD-10D6-4700-A2F4-9A0987B283EB}">
      <dgm:prSet/>
      <dgm:spPr/>
      <dgm:t>
        <a:bodyPr/>
        <a:lstStyle/>
        <a:p>
          <a:endParaRPr lang="en-US"/>
        </a:p>
      </dgm:t>
    </dgm:pt>
    <dgm:pt modelId="{8C83F3AC-D0AA-49EA-82C4-0FFB610806A2}" type="pres">
      <dgm:prSet presAssocID="{9C3B35AA-FC4D-4D08-A882-E6445D5DC348}" presName="outerComposite" presStyleCnt="0">
        <dgm:presLayoutVars>
          <dgm:chMax val="5"/>
          <dgm:dir/>
          <dgm:resizeHandles val="exact"/>
        </dgm:presLayoutVars>
      </dgm:prSet>
      <dgm:spPr/>
    </dgm:pt>
    <dgm:pt modelId="{D306EE94-08D1-4410-85DA-B7EDF4EA2BAD}" type="pres">
      <dgm:prSet presAssocID="{9C3B35AA-FC4D-4D08-A882-E6445D5DC348}" presName="dummyMaxCanvas" presStyleCnt="0">
        <dgm:presLayoutVars/>
      </dgm:prSet>
      <dgm:spPr/>
    </dgm:pt>
    <dgm:pt modelId="{BC72BE83-650A-441F-8592-372040DD352E}" type="pres">
      <dgm:prSet presAssocID="{9C3B35AA-FC4D-4D08-A882-E6445D5DC348}" presName="TwoNodes_1" presStyleLbl="node1" presStyleIdx="0" presStyleCnt="2">
        <dgm:presLayoutVars>
          <dgm:bulletEnabled val="1"/>
        </dgm:presLayoutVars>
      </dgm:prSet>
      <dgm:spPr/>
    </dgm:pt>
    <dgm:pt modelId="{717BA5FF-B06C-43F7-95B9-97F0ED196D03}" type="pres">
      <dgm:prSet presAssocID="{9C3B35AA-FC4D-4D08-A882-E6445D5DC348}" presName="TwoNodes_2" presStyleLbl="node1" presStyleIdx="1" presStyleCnt="2" custLinFactNeighborX="-180" custLinFactNeighborY="3239">
        <dgm:presLayoutVars>
          <dgm:bulletEnabled val="1"/>
        </dgm:presLayoutVars>
      </dgm:prSet>
      <dgm:spPr/>
    </dgm:pt>
    <dgm:pt modelId="{5E57EFBA-7588-44FE-A014-434649E9A887}" type="pres">
      <dgm:prSet presAssocID="{9C3B35AA-FC4D-4D08-A882-E6445D5DC348}" presName="TwoConn_1-2" presStyleLbl="fgAccFollowNode1" presStyleIdx="0" presStyleCnt="1">
        <dgm:presLayoutVars>
          <dgm:bulletEnabled val="1"/>
        </dgm:presLayoutVars>
      </dgm:prSet>
      <dgm:spPr/>
    </dgm:pt>
    <dgm:pt modelId="{0C6062D2-B4F5-47FA-9669-38AD7A1E926C}" type="pres">
      <dgm:prSet presAssocID="{9C3B35AA-FC4D-4D08-A882-E6445D5DC348}" presName="TwoNodes_1_text" presStyleLbl="node1" presStyleIdx="1" presStyleCnt="2">
        <dgm:presLayoutVars>
          <dgm:bulletEnabled val="1"/>
        </dgm:presLayoutVars>
      </dgm:prSet>
      <dgm:spPr/>
    </dgm:pt>
    <dgm:pt modelId="{9C575C83-D254-481F-A534-D9D62ECAE1B3}" type="pres">
      <dgm:prSet presAssocID="{9C3B35AA-FC4D-4D08-A882-E6445D5DC348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5928784B-C708-4493-B056-96348F67BFCB}" type="presOf" srcId="{C6E8E1FE-88A5-46BD-82C0-CF39710484EE}" destId="{9C575C83-D254-481F-A534-D9D62ECAE1B3}" srcOrd="1" destOrd="0" presId="urn:microsoft.com/office/officeart/2005/8/layout/vProcess5"/>
    <dgm:cxn modelId="{3AFEFF53-938D-465C-9004-33A495FB1309}" srcId="{9C3B35AA-FC4D-4D08-A882-E6445D5DC348}" destId="{3D101941-B264-4C08-AB58-026CAE6F4576}" srcOrd="0" destOrd="0" parTransId="{A4224DCE-A852-411B-8AE9-8EFDBCF37E5C}" sibTransId="{D4E73789-D227-4637-9CC9-5E3FEFF008C4}"/>
    <dgm:cxn modelId="{D7EEB67D-2E58-4F49-A382-DC64FF9C8D06}" type="presOf" srcId="{9C3B35AA-FC4D-4D08-A882-E6445D5DC348}" destId="{8C83F3AC-D0AA-49EA-82C4-0FFB610806A2}" srcOrd="0" destOrd="0" presId="urn:microsoft.com/office/officeart/2005/8/layout/vProcess5"/>
    <dgm:cxn modelId="{6BE1697F-2A4F-46B0-BE48-E787F42BE503}" type="presOf" srcId="{D4E73789-D227-4637-9CC9-5E3FEFF008C4}" destId="{5E57EFBA-7588-44FE-A014-434649E9A887}" srcOrd="0" destOrd="0" presId="urn:microsoft.com/office/officeart/2005/8/layout/vProcess5"/>
    <dgm:cxn modelId="{29A616AD-10D6-4700-A2F4-9A0987B283EB}" srcId="{9C3B35AA-FC4D-4D08-A882-E6445D5DC348}" destId="{C6E8E1FE-88A5-46BD-82C0-CF39710484EE}" srcOrd="1" destOrd="0" parTransId="{06C9DF40-5A5B-4242-BEB6-ED9E0EDF5227}" sibTransId="{4F33FEF9-2EB6-4B58-9882-A2DE5BD3A33A}"/>
    <dgm:cxn modelId="{17B5C5BD-E49A-4BE3-BEE8-C8DEBFE2E3C6}" type="presOf" srcId="{C6E8E1FE-88A5-46BD-82C0-CF39710484EE}" destId="{717BA5FF-B06C-43F7-95B9-97F0ED196D03}" srcOrd="0" destOrd="0" presId="urn:microsoft.com/office/officeart/2005/8/layout/vProcess5"/>
    <dgm:cxn modelId="{D9C14AEE-E22E-46FD-B9D6-13BD7246A9AD}" type="presOf" srcId="{3D101941-B264-4C08-AB58-026CAE6F4576}" destId="{0C6062D2-B4F5-47FA-9669-38AD7A1E926C}" srcOrd="1" destOrd="0" presId="urn:microsoft.com/office/officeart/2005/8/layout/vProcess5"/>
    <dgm:cxn modelId="{364525F3-ED99-4F9B-A8D8-F4FC0004E57C}" type="presOf" srcId="{3D101941-B264-4C08-AB58-026CAE6F4576}" destId="{BC72BE83-650A-441F-8592-372040DD352E}" srcOrd="0" destOrd="0" presId="urn:microsoft.com/office/officeart/2005/8/layout/vProcess5"/>
    <dgm:cxn modelId="{C78B53DD-728F-4413-966D-055135D21417}" type="presParOf" srcId="{8C83F3AC-D0AA-49EA-82C4-0FFB610806A2}" destId="{D306EE94-08D1-4410-85DA-B7EDF4EA2BAD}" srcOrd="0" destOrd="0" presId="urn:microsoft.com/office/officeart/2005/8/layout/vProcess5"/>
    <dgm:cxn modelId="{395FA67B-981A-4661-AD77-17D9B5754ADE}" type="presParOf" srcId="{8C83F3AC-D0AA-49EA-82C4-0FFB610806A2}" destId="{BC72BE83-650A-441F-8592-372040DD352E}" srcOrd="1" destOrd="0" presId="urn:microsoft.com/office/officeart/2005/8/layout/vProcess5"/>
    <dgm:cxn modelId="{9738695F-B68F-4E4F-AE56-B6715ACE5585}" type="presParOf" srcId="{8C83F3AC-D0AA-49EA-82C4-0FFB610806A2}" destId="{717BA5FF-B06C-43F7-95B9-97F0ED196D03}" srcOrd="2" destOrd="0" presId="urn:microsoft.com/office/officeart/2005/8/layout/vProcess5"/>
    <dgm:cxn modelId="{14694E57-EF02-4A18-8CBC-B07CF803A661}" type="presParOf" srcId="{8C83F3AC-D0AA-49EA-82C4-0FFB610806A2}" destId="{5E57EFBA-7588-44FE-A014-434649E9A887}" srcOrd="3" destOrd="0" presId="urn:microsoft.com/office/officeart/2005/8/layout/vProcess5"/>
    <dgm:cxn modelId="{FA660EC2-BF3B-4894-9320-7BBD5C8477D2}" type="presParOf" srcId="{8C83F3AC-D0AA-49EA-82C4-0FFB610806A2}" destId="{0C6062D2-B4F5-47FA-9669-38AD7A1E926C}" srcOrd="4" destOrd="0" presId="urn:microsoft.com/office/officeart/2005/8/layout/vProcess5"/>
    <dgm:cxn modelId="{88BBC91C-9148-41C4-99AB-DBB15A379831}" type="presParOf" srcId="{8C83F3AC-D0AA-49EA-82C4-0FFB610806A2}" destId="{9C575C83-D254-481F-A534-D9D62ECAE1B3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0FC4FFE-8987-4A26-B7F4-8A516F18ADAE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3600" b="1" cap="none" dirty="0"/>
            <a:t>Story</a:t>
          </a:r>
          <a:endParaRPr lang="en-US" sz="3600" b="1" dirty="0"/>
        </a:p>
      </dgm:t>
    </dgm:pt>
    <dgm:pt modelId="{CAD7EF86-FB23-41F6-BF42-040B36DEFDB1}" type="parTrans" cxnId="{C7AD8469-3C68-4AF9-AB82-79B0043AA120}">
      <dgm:prSet/>
      <dgm:spPr/>
      <dgm:t>
        <a:bodyPr/>
        <a:lstStyle/>
        <a:p>
          <a:endParaRPr lang="en-US"/>
        </a:p>
      </dgm:t>
    </dgm:pt>
    <dgm:pt modelId="{5B62599A-5C9B-48E7-896E-EA782AC60C8B}" type="sibTrans" cxnId="{C7AD8469-3C68-4AF9-AB82-79B0043AA120}">
      <dgm:prSet/>
      <dgm:spPr/>
      <dgm:t>
        <a:bodyPr/>
        <a:lstStyle/>
        <a:p>
          <a:endParaRPr lang="en-US"/>
        </a:p>
      </dgm:t>
    </dgm:pt>
    <dgm:pt modelId="{49225C73-1633-42F1-AB3B-7CB183E5F8B8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3600" b="1" cap="none" dirty="0"/>
            <a:t>Mystery</a:t>
          </a:r>
          <a:endParaRPr lang="en-US" sz="3600" b="1" dirty="0"/>
        </a:p>
      </dgm:t>
    </dgm:pt>
    <dgm:pt modelId="{1A0E2090-1D4F-438A-8766-B6030CE01ADD}" type="parTrans" cxnId="{A9154303-8225-4248-91DC-1B0156A35F07}">
      <dgm:prSet/>
      <dgm:spPr/>
      <dgm:t>
        <a:bodyPr/>
        <a:lstStyle/>
        <a:p>
          <a:endParaRPr lang="en-US"/>
        </a:p>
      </dgm:t>
    </dgm:pt>
    <dgm:pt modelId="{9646853A-8964-4519-A5B1-0B7D18B2983D}" type="sibTrans" cxnId="{A9154303-8225-4248-91DC-1B0156A35F07}">
      <dgm:prSet/>
      <dgm:spPr/>
      <dgm:t>
        <a:bodyPr/>
        <a:lstStyle/>
        <a:p>
          <a:endParaRPr lang="en-US"/>
        </a:p>
      </dgm:t>
    </dgm:pt>
    <dgm:pt modelId="{1C383F32-22E8-4F62-A3E0-BDC3D5F4899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cap="none" dirty="0"/>
            <a:t>Surprise</a:t>
          </a:r>
          <a:endParaRPr lang="en-US" b="1" dirty="0"/>
        </a:p>
      </dgm:t>
    </dgm:pt>
    <dgm:pt modelId="{A7920A2F-3244-4159-AF04-6A1D38B7B317}" type="parTrans" cxnId="{C4CCE57E-E871-46D6-BAD5-880252C95D22}">
      <dgm:prSet/>
      <dgm:spPr/>
      <dgm:t>
        <a:bodyPr/>
        <a:lstStyle/>
        <a:p>
          <a:endParaRPr lang="en-US"/>
        </a:p>
      </dgm:t>
    </dgm:pt>
    <dgm:pt modelId="{8500F72A-2C6D-4FDF-9C1D-CA691380EB0B}" type="sibTrans" cxnId="{C4CCE57E-E871-46D6-BAD5-880252C95D22}">
      <dgm:prSet/>
      <dgm:spPr/>
      <dgm:t>
        <a:bodyPr/>
        <a:lstStyle/>
        <a:p>
          <a:endParaRPr lang="en-US"/>
        </a:p>
      </dgm:t>
    </dgm:pt>
    <dgm:pt modelId="{B6056BFB-47D7-4C5F-BA11-2CB63C56A52D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</dgm:pt>
    <dgm:pt modelId="{311B26C8-22B1-4363-B621-DD56FB7418C8}" type="pres">
      <dgm:prSet presAssocID="{40FC4FFE-8987-4A26-B7F4-8A516F18ADAE}" presName="compNode" presStyleCnt="0"/>
      <dgm:spPr/>
    </dgm:pt>
    <dgm:pt modelId="{A201D7A7-914C-4D24-8B82-EE40155AB0BE}" type="pres">
      <dgm:prSet presAssocID="{40FC4FFE-8987-4A26-B7F4-8A516F18ADAE}" presName="iconBgRect" presStyleLbl="bgShp" presStyleIdx="0" presStyleCnt="3"/>
      <dgm:spPr>
        <a:prstGeom prst="ellipse">
          <a:avLst/>
        </a:prstGeom>
      </dgm:spPr>
    </dgm:pt>
    <dgm:pt modelId="{8FA2F131-CD01-4CBD-B7A5-1B9B5E7F0402}" type="pres">
      <dgm:prSet presAssocID="{40FC4FFE-8987-4A26-B7F4-8A516F18ADA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rytelling"/>
        </a:ext>
      </dgm:extLst>
    </dgm:pt>
    <dgm:pt modelId="{F755F00C-B2DB-4097-B4BC-8F1BACC938B7}" type="pres">
      <dgm:prSet presAssocID="{40FC4FFE-8987-4A26-B7F4-8A516F18ADAE}" presName="spaceRect" presStyleCnt="0"/>
      <dgm:spPr/>
    </dgm:pt>
    <dgm:pt modelId="{08F4E96D-0DB6-4476-8C51-7CC7EC2F227B}" type="pres">
      <dgm:prSet presAssocID="{40FC4FFE-8987-4A26-B7F4-8A516F18ADAE}" presName="textRect" presStyleLbl="revTx" presStyleIdx="0" presStyleCnt="3">
        <dgm:presLayoutVars>
          <dgm:chMax val="1"/>
          <dgm:chPref val="1"/>
        </dgm:presLayoutVars>
      </dgm:prSet>
      <dgm:spPr/>
    </dgm:pt>
    <dgm:pt modelId="{5AB3C10D-885E-4522-AB39-7ED4318D191A}" type="pres">
      <dgm:prSet presAssocID="{5B62599A-5C9B-48E7-896E-EA782AC60C8B}" presName="sibTrans" presStyleCnt="0"/>
      <dgm:spPr/>
    </dgm:pt>
    <dgm:pt modelId="{2F278BF9-E1B2-4A1C-B065-C19A7B904219}" type="pres">
      <dgm:prSet presAssocID="{49225C73-1633-42F1-AB3B-7CB183E5F8B8}" presName="compNode" presStyleCnt="0"/>
      <dgm:spPr/>
    </dgm:pt>
    <dgm:pt modelId="{543C18BC-1989-44B2-9862-C670C61D3452}" type="pres">
      <dgm:prSet presAssocID="{49225C73-1633-42F1-AB3B-7CB183E5F8B8}" presName="iconBgRect" presStyleLbl="bgShp" presStyleIdx="1" presStyleCnt="3"/>
      <dgm:spPr>
        <a:prstGeom prst="ellipse">
          <a:avLst/>
        </a:prstGeom>
      </dgm:spPr>
    </dgm:pt>
    <dgm:pt modelId="{E94F35BC-9C76-400A-BBCA-0032259E2E5A}" type="pres">
      <dgm:prSet presAssocID="{49225C73-1633-42F1-AB3B-7CB183E5F8B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ician Hat"/>
        </a:ext>
      </dgm:extLst>
    </dgm:pt>
    <dgm:pt modelId="{503A6D04-9ADD-43CC-9847-497CD48F2D11}" type="pres">
      <dgm:prSet presAssocID="{49225C73-1633-42F1-AB3B-7CB183E5F8B8}" presName="spaceRect" presStyleCnt="0"/>
      <dgm:spPr/>
    </dgm:pt>
    <dgm:pt modelId="{20363298-B2A6-463D-A7BE-F9F67404E389}" type="pres">
      <dgm:prSet presAssocID="{49225C73-1633-42F1-AB3B-7CB183E5F8B8}" presName="textRect" presStyleLbl="revTx" presStyleIdx="1" presStyleCnt="3">
        <dgm:presLayoutVars>
          <dgm:chMax val="1"/>
          <dgm:chPref val="1"/>
        </dgm:presLayoutVars>
      </dgm:prSet>
      <dgm:spPr/>
    </dgm:pt>
    <dgm:pt modelId="{A47947BB-708D-4F7E-B072-3C2E42B34B24}" type="pres">
      <dgm:prSet presAssocID="{9646853A-8964-4519-A5B1-0B7D18B2983D}" presName="sibTrans" presStyleCnt="0"/>
      <dgm:spPr/>
    </dgm:pt>
    <dgm:pt modelId="{BDCD0AC9-D564-4025-AD8A-36664A6CBE31}" type="pres">
      <dgm:prSet presAssocID="{1C383F32-22E8-4F62-A3E0-BDC3D5F48992}" presName="compNode" presStyleCnt="0"/>
      <dgm:spPr/>
    </dgm:pt>
    <dgm:pt modelId="{5BDDFF18-9AEC-4E5E-B9AA-33D86F01A63E}" type="pres">
      <dgm:prSet presAssocID="{1C383F32-22E8-4F62-A3E0-BDC3D5F48992}" presName="iconBgRect" presStyleLbl="bgShp" presStyleIdx="2" presStyleCnt="3"/>
      <dgm:spPr>
        <a:prstGeom prst="ellipse">
          <a:avLst/>
        </a:prstGeom>
      </dgm:spPr>
    </dgm:pt>
    <dgm:pt modelId="{F09AEBFF-D2D3-4FFF-AD65-C3CEAEEB10F2}" type="pres">
      <dgm:prSet presAssocID="{1C383F32-22E8-4F62-A3E0-BDC3D5F4899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rprised face outline"/>
        </a:ext>
      </dgm:extLst>
    </dgm:pt>
    <dgm:pt modelId="{F2EBFBCF-0520-415A-A886-3C4F90D208EF}" type="pres">
      <dgm:prSet presAssocID="{1C383F32-22E8-4F62-A3E0-BDC3D5F48992}" presName="spaceRect" presStyleCnt="0"/>
      <dgm:spPr/>
    </dgm:pt>
    <dgm:pt modelId="{AB9CAFAA-6939-48A6-A89B-19D1A94B9EA1}" type="pres">
      <dgm:prSet presAssocID="{1C383F32-22E8-4F62-A3E0-BDC3D5F4899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BA953D32-2DFF-47FE-AF26-C6B9E63D38DF}" type="presOf" srcId="{49225C73-1633-42F1-AB3B-7CB183E5F8B8}" destId="{20363298-B2A6-463D-A7BE-F9F67404E389}" srcOrd="0" destOrd="0" presId="urn:microsoft.com/office/officeart/2018/5/layout/IconLeafLabelList"/>
    <dgm:cxn modelId="{EC450542-0ED9-4BD6-9E85-5709B80794C5}" type="presOf" srcId="{01A66772-F185-4D58-B8BB-E9370D7A7A2B}" destId="{B6056BFB-47D7-4C5F-BA11-2CB63C56A52D}" srcOrd="0" destOrd="0" presId="urn:microsoft.com/office/officeart/2018/5/layout/IconLeaf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D55FAE9C-CF3C-44F3-9D1E-DE6DF574E6D9}" type="presOf" srcId="{1C383F32-22E8-4F62-A3E0-BDC3D5F48992}" destId="{AB9CAFAA-6939-48A6-A89B-19D1A94B9EA1}" srcOrd="0" destOrd="0" presId="urn:microsoft.com/office/officeart/2018/5/layout/IconLeafLabelList"/>
    <dgm:cxn modelId="{A85983B4-FADF-419C-BC71-B5F0871C3055}" type="presOf" srcId="{40FC4FFE-8987-4A26-B7F4-8A516F18ADAE}" destId="{08F4E96D-0DB6-4476-8C51-7CC7EC2F227B}" srcOrd="0" destOrd="0" presId="urn:microsoft.com/office/officeart/2018/5/layout/IconLeafLabelList"/>
    <dgm:cxn modelId="{A3E74EE8-8900-4EBD-8983-3BF0AFD6DCC7}" type="presParOf" srcId="{B6056BFB-47D7-4C5F-BA11-2CB63C56A52D}" destId="{311B26C8-22B1-4363-B621-DD56FB7418C8}" srcOrd="0" destOrd="0" presId="urn:microsoft.com/office/officeart/2018/5/layout/IconLeafLabelList"/>
    <dgm:cxn modelId="{044EA9E0-B51B-492A-BE32-015CEAD0BAC9}" type="presParOf" srcId="{311B26C8-22B1-4363-B621-DD56FB7418C8}" destId="{A201D7A7-914C-4D24-8B82-EE40155AB0BE}" srcOrd="0" destOrd="0" presId="urn:microsoft.com/office/officeart/2018/5/layout/IconLeafLabelList"/>
    <dgm:cxn modelId="{08373EC6-14CB-429D-9495-F32683B931D7}" type="presParOf" srcId="{311B26C8-22B1-4363-B621-DD56FB7418C8}" destId="{8FA2F131-CD01-4CBD-B7A5-1B9B5E7F0402}" srcOrd="1" destOrd="0" presId="urn:microsoft.com/office/officeart/2018/5/layout/IconLeafLabelList"/>
    <dgm:cxn modelId="{9AB500F0-62A2-4E73-B4F4-5056804C8D6A}" type="presParOf" srcId="{311B26C8-22B1-4363-B621-DD56FB7418C8}" destId="{F755F00C-B2DB-4097-B4BC-8F1BACC938B7}" srcOrd="2" destOrd="0" presId="urn:microsoft.com/office/officeart/2018/5/layout/IconLeafLabelList"/>
    <dgm:cxn modelId="{676606A7-6564-4CEB-ACE0-4FF9A3A04E67}" type="presParOf" srcId="{311B26C8-22B1-4363-B621-DD56FB7418C8}" destId="{08F4E96D-0DB6-4476-8C51-7CC7EC2F227B}" srcOrd="3" destOrd="0" presId="urn:microsoft.com/office/officeart/2018/5/layout/IconLeafLabelList"/>
    <dgm:cxn modelId="{EAE0F94A-A454-4049-84F7-9EC90E847A03}" type="presParOf" srcId="{B6056BFB-47D7-4C5F-BA11-2CB63C56A52D}" destId="{5AB3C10D-885E-4522-AB39-7ED4318D191A}" srcOrd="1" destOrd="0" presId="urn:microsoft.com/office/officeart/2018/5/layout/IconLeafLabelList"/>
    <dgm:cxn modelId="{B0B5B21A-5ADD-4500-9A67-9B26AF543EBA}" type="presParOf" srcId="{B6056BFB-47D7-4C5F-BA11-2CB63C56A52D}" destId="{2F278BF9-E1B2-4A1C-B065-C19A7B904219}" srcOrd="2" destOrd="0" presId="urn:microsoft.com/office/officeart/2018/5/layout/IconLeafLabelList"/>
    <dgm:cxn modelId="{11FEAF2C-54F7-4E9C-A1D6-5FA0BF7F3665}" type="presParOf" srcId="{2F278BF9-E1B2-4A1C-B065-C19A7B904219}" destId="{543C18BC-1989-44B2-9862-C670C61D3452}" srcOrd="0" destOrd="0" presId="urn:microsoft.com/office/officeart/2018/5/layout/IconLeafLabelList"/>
    <dgm:cxn modelId="{92C17ECB-A80D-4A0E-95CF-40A53D32275F}" type="presParOf" srcId="{2F278BF9-E1B2-4A1C-B065-C19A7B904219}" destId="{E94F35BC-9C76-400A-BBCA-0032259E2E5A}" srcOrd="1" destOrd="0" presId="urn:microsoft.com/office/officeart/2018/5/layout/IconLeafLabelList"/>
    <dgm:cxn modelId="{54E5AE33-4BE6-44E7-871B-1103A0BA7A56}" type="presParOf" srcId="{2F278BF9-E1B2-4A1C-B065-C19A7B904219}" destId="{503A6D04-9ADD-43CC-9847-497CD48F2D11}" srcOrd="2" destOrd="0" presId="urn:microsoft.com/office/officeart/2018/5/layout/IconLeafLabelList"/>
    <dgm:cxn modelId="{3575FCA0-4FCE-460A-8D84-2C767D311A20}" type="presParOf" srcId="{2F278BF9-E1B2-4A1C-B065-C19A7B904219}" destId="{20363298-B2A6-463D-A7BE-F9F67404E389}" srcOrd="3" destOrd="0" presId="urn:microsoft.com/office/officeart/2018/5/layout/IconLeafLabelList"/>
    <dgm:cxn modelId="{4FD22448-C17B-4C43-BAB3-A0B7AA9BCE0D}" type="presParOf" srcId="{B6056BFB-47D7-4C5F-BA11-2CB63C56A52D}" destId="{A47947BB-708D-4F7E-B072-3C2E42B34B24}" srcOrd="3" destOrd="0" presId="urn:microsoft.com/office/officeart/2018/5/layout/IconLeafLabelList"/>
    <dgm:cxn modelId="{75E30F4F-0E76-457B-9D4F-CDE27C2F7F77}" type="presParOf" srcId="{B6056BFB-47D7-4C5F-BA11-2CB63C56A52D}" destId="{BDCD0AC9-D564-4025-AD8A-36664A6CBE31}" srcOrd="4" destOrd="0" presId="urn:microsoft.com/office/officeart/2018/5/layout/IconLeafLabelList"/>
    <dgm:cxn modelId="{C6A367E7-6A7C-42CB-94E4-8EA78AEF87BF}" type="presParOf" srcId="{BDCD0AC9-D564-4025-AD8A-36664A6CBE31}" destId="{5BDDFF18-9AEC-4E5E-B9AA-33D86F01A63E}" srcOrd="0" destOrd="0" presId="urn:microsoft.com/office/officeart/2018/5/layout/IconLeafLabelList"/>
    <dgm:cxn modelId="{B180CBEB-FA9F-4E52-8CA3-A65CB80BB91B}" type="presParOf" srcId="{BDCD0AC9-D564-4025-AD8A-36664A6CBE31}" destId="{F09AEBFF-D2D3-4FFF-AD65-C3CEAEEB10F2}" srcOrd="1" destOrd="0" presId="urn:microsoft.com/office/officeart/2018/5/layout/IconLeafLabelList"/>
    <dgm:cxn modelId="{170B020E-1E19-4EB4-A72C-4FCF01A7DD7E}" type="presParOf" srcId="{BDCD0AC9-D564-4025-AD8A-36664A6CBE31}" destId="{F2EBFBCF-0520-415A-A886-3C4F90D208EF}" srcOrd="2" destOrd="0" presId="urn:microsoft.com/office/officeart/2018/5/layout/IconLeafLabelList"/>
    <dgm:cxn modelId="{CADD8F7D-722C-42A0-AF21-39A3559F8D7B}" type="presParOf" srcId="{BDCD0AC9-D564-4025-AD8A-36664A6CBE31}" destId="{AB9CAFAA-6939-48A6-A89B-19D1A94B9EA1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9B807E-4037-4997-A17D-6B26772BE723}" type="doc">
      <dgm:prSet loTypeId="urn:microsoft.com/office/officeart/2005/8/layout/chevronAccent+Icon" loCatId="process" qsTypeId="urn:microsoft.com/office/officeart/2005/8/quickstyle/3d3" qsCatId="3D" csTypeId="urn:microsoft.com/office/officeart/2005/8/colors/colorful1" csCatId="colorful" phldr="1"/>
      <dgm:spPr/>
    </dgm:pt>
    <dgm:pt modelId="{7DCA732D-2013-4359-96A5-CA6D463E198F}">
      <dgm:prSet phldrT="[Text]"/>
      <dgm:spPr/>
      <dgm:t>
        <a:bodyPr/>
        <a:lstStyle/>
        <a:p>
          <a:r>
            <a:rPr lang="en-US" b="1" dirty="0"/>
            <a:t>Prior / General Knowledge</a:t>
          </a:r>
        </a:p>
      </dgm:t>
    </dgm:pt>
    <dgm:pt modelId="{BE936481-EB96-48CD-8E8A-1DADD11BFC4F}" type="parTrans" cxnId="{8976E886-FD1D-4613-B47D-56D26489283A}">
      <dgm:prSet/>
      <dgm:spPr/>
      <dgm:t>
        <a:bodyPr/>
        <a:lstStyle/>
        <a:p>
          <a:endParaRPr lang="en-US"/>
        </a:p>
      </dgm:t>
    </dgm:pt>
    <dgm:pt modelId="{02823E7B-CA7C-4A8D-84A0-38F8A4968D0C}" type="sibTrans" cxnId="{8976E886-FD1D-4613-B47D-56D26489283A}">
      <dgm:prSet/>
      <dgm:spPr/>
      <dgm:t>
        <a:bodyPr/>
        <a:lstStyle/>
        <a:p>
          <a:endParaRPr lang="en-US"/>
        </a:p>
      </dgm:t>
    </dgm:pt>
    <dgm:pt modelId="{78BEB396-0F09-4B08-AFAE-259730AD5C6A}">
      <dgm:prSet phldrT="[Text]"/>
      <dgm:spPr/>
      <dgm:t>
        <a:bodyPr/>
        <a:lstStyle/>
        <a:p>
          <a:r>
            <a:rPr lang="en-US" b="1" dirty="0"/>
            <a:t>Next Step</a:t>
          </a:r>
        </a:p>
      </dgm:t>
    </dgm:pt>
    <dgm:pt modelId="{2AEF3775-8121-46E6-BB52-D2E3B2BC5037}" type="parTrans" cxnId="{32A117AB-3D78-4730-9F98-6A64427D4510}">
      <dgm:prSet/>
      <dgm:spPr/>
      <dgm:t>
        <a:bodyPr/>
        <a:lstStyle/>
        <a:p>
          <a:endParaRPr lang="en-US"/>
        </a:p>
      </dgm:t>
    </dgm:pt>
    <dgm:pt modelId="{B65B847F-C8AE-4132-AA2F-94C1868A90C1}" type="sibTrans" cxnId="{32A117AB-3D78-4730-9F98-6A64427D4510}">
      <dgm:prSet/>
      <dgm:spPr/>
      <dgm:t>
        <a:bodyPr/>
        <a:lstStyle/>
        <a:p>
          <a:endParaRPr lang="en-US"/>
        </a:p>
      </dgm:t>
    </dgm:pt>
    <dgm:pt modelId="{2EB7D2FF-9B48-4BA0-BEA1-CEEAAD050930}">
      <dgm:prSet phldrT="[Text]"/>
      <dgm:spPr/>
      <dgm:t>
        <a:bodyPr/>
        <a:lstStyle/>
        <a:p>
          <a:r>
            <a:rPr lang="en-US" b="1" dirty="0"/>
            <a:t>Knowledge, review, skills</a:t>
          </a:r>
        </a:p>
      </dgm:t>
    </dgm:pt>
    <dgm:pt modelId="{29E77876-AAA1-4371-9415-78B4C06AA68B}" type="parTrans" cxnId="{A0F4D62D-BE72-4D7E-B6B8-7F0FFC05825A}">
      <dgm:prSet/>
      <dgm:spPr/>
      <dgm:t>
        <a:bodyPr/>
        <a:lstStyle/>
        <a:p>
          <a:endParaRPr lang="en-US"/>
        </a:p>
      </dgm:t>
    </dgm:pt>
    <dgm:pt modelId="{D0C611E9-03C5-4CBB-BF0A-435B84BB35F1}" type="sibTrans" cxnId="{A0F4D62D-BE72-4D7E-B6B8-7F0FFC05825A}">
      <dgm:prSet/>
      <dgm:spPr/>
      <dgm:t>
        <a:bodyPr/>
        <a:lstStyle/>
        <a:p>
          <a:endParaRPr lang="en-US"/>
        </a:p>
      </dgm:t>
    </dgm:pt>
    <dgm:pt modelId="{B0A93535-19B7-4EE3-98E6-CDB8BAE808A3}" type="pres">
      <dgm:prSet presAssocID="{BF9B807E-4037-4997-A17D-6B26772BE723}" presName="Name0" presStyleCnt="0">
        <dgm:presLayoutVars>
          <dgm:dir/>
          <dgm:resizeHandles val="exact"/>
        </dgm:presLayoutVars>
      </dgm:prSet>
      <dgm:spPr/>
    </dgm:pt>
    <dgm:pt modelId="{D1B39FFC-C704-4665-99F4-077B99548DC4}" type="pres">
      <dgm:prSet presAssocID="{7DCA732D-2013-4359-96A5-CA6D463E198F}" presName="composite" presStyleCnt="0"/>
      <dgm:spPr/>
    </dgm:pt>
    <dgm:pt modelId="{C5454D11-B032-4BDC-BDC8-EB8BC2C7236B}" type="pres">
      <dgm:prSet presAssocID="{7DCA732D-2013-4359-96A5-CA6D463E198F}" presName="bgChev" presStyleLbl="node1" presStyleIdx="0" presStyleCnt="3"/>
      <dgm:spPr/>
    </dgm:pt>
    <dgm:pt modelId="{AB14D7C7-5EF6-422E-805A-359A39EEC848}" type="pres">
      <dgm:prSet presAssocID="{7DCA732D-2013-4359-96A5-CA6D463E198F}" presName="txNode" presStyleLbl="fgAcc1" presStyleIdx="0" presStyleCnt="3">
        <dgm:presLayoutVars>
          <dgm:bulletEnabled val="1"/>
        </dgm:presLayoutVars>
      </dgm:prSet>
      <dgm:spPr/>
    </dgm:pt>
    <dgm:pt modelId="{6BB5B549-BCB1-4911-99D5-7DE20F39E53B}" type="pres">
      <dgm:prSet presAssocID="{02823E7B-CA7C-4A8D-84A0-38F8A4968D0C}" presName="compositeSpace" presStyleCnt="0"/>
      <dgm:spPr/>
    </dgm:pt>
    <dgm:pt modelId="{31AF6714-3259-40C6-824F-0D561793DA7D}" type="pres">
      <dgm:prSet presAssocID="{78BEB396-0F09-4B08-AFAE-259730AD5C6A}" presName="composite" presStyleCnt="0"/>
      <dgm:spPr/>
    </dgm:pt>
    <dgm:pt modelId="{59A5D18C-ACDA-42B8-AAA8-C176AAF652F3}" type="pres">
      <dgm:prSet presAssocID="{78BEB396-0F09-4B08-AFAE-259730AD5C6A}" presName="bgChev" presStyleLbl="node1" presStyleIdx="1" presStyleCnt="3"/>
      <dgm:spPr/>
    </dgm:pt>
    <dgm:pt modelId="{B8757B0A-DD3A-4519-A39F-06F113346172}" type="pres">
      <dgm:prSet presAssocID="{78BEB396-0F09-4B08-AFAE-259730AD5C6A}" presName="txNode" presStyleLbl="fgAcc1" presStyleIdx="1" presStyleCnt="3">
        <dgm:presLayoutVars>
          <dgm:bulletEnabled val="1"/>
        </dgm:presLayoutVars>
      </dgm:prSet>
      <dgm:spPr/>
    </dgm:pt>
    <dgm:pt modelId="{62722E4F-A1F2-46ED-939A-A2B163284292}" type="pres">
      <dgm:prSet presAssocID="{B65B847F-C8AE-4132-AA2F-94C1868A90C1}" presName="compositeSpace" presStyleCnt="0"/>
      <dgm:spPr/>
    </dgm:pt>
    <dgm:pt modelId="{227AC703-935D-47C0-8A94-89F17220AEDB}" type="pres">
      <dgm:prSet presAssocID="{2EB7D2FF-9B48-4BA0-BEA1-CEEAAD050930}" presName="composite" presStyleCnt="0"/>
      <dgm:spPr/>
    </dgm:pt>
    <dgm:pt modelId="{7E2EB565-4DAF-48A9-A78D-125C21C01DF9}" type="pres">
      <dgm:prSet presAssocID="{2EB7D2FF-9B48-4BA0-BEA1-CEEAAD050930}" presName="bgChev" presStyleLbl="node1" presStyleIdx="2" presStyleCnt="3"/>
      <dgm:spPr/>
    </dgm:pt>
    <dgm:pt modelId="{BB8797BA-4C2B-48D8-9D34-8B8A1BA5B959}" type="pres">
      <dgm:prSet presAssocID="{2EB7D2FF-9B48-4BA0-BEA1-CEEAAD050930}" presName="txNode" presStyleLbl="fgAcc1" presStyleIdx="2" presStyleCnt="3">
        <dgm:presLayoutVars>
          <dgm:bulletEnabled val="1"/>
        </dgm:presLayoutVars>
      </dgm:prSet>
      <dgm:spPr/>
    </dgm:pt>
  </dgm:ptLst>
  <dgm:cxnLst>
    <dgm:cxn modelId="{815B3D1D-CAD3-43D6-ACEE-E4D8374886CD}" type="presOf" srcId="{7DCA732D-2013-4359-96A5-CA6D463E198F}" destId="{AB14D7C7-5EF6-422E-805A-359A39EEC848}" srcOrd="0" destOrd="0" presId="urn:microsoft.com/office/officeart/2005/8/layout/chevronAccent+Icon"/>
    <dgm:cxn modelId="{C2821B20-8AE8-4B7D-B5EB-EB7FF2CC8948}" type="presOf" srcId="{78BEB396-0F09-4B08-AFAE-259730AD5C6A}" destId="{B8757B0A-DD3A-4519-A39F-06F113346172}" srcOrd="0" destOrd="0" presId="urn:microsoft.com/office/officeart/2005/8/layout/chevronAccent+Icon"/>
    <dgm:cxn modelId="{A0F4D62D-BE72-4D7E-B6B8-7F0FFC05825A}" srcId="{BF9B807E-4037-4997-A17D-6B26772BE723}" destId="{2EB7D2FF-9B48-4BA0-BEA1-CEEAAD050930}" srcOrd="2" destOrd="0" parTransId="{29E77876-AAA1-4371-9415-78B4C06AA68B}" sibTransId="{D0C611E9-03C5-4CBB-BF0A-435B84BB35F1}"/>
    <dgm:cxn modelId="{FC1ED82E-CA38-4F0E-8D20-7CE82F08759D}" type="presOf" srcId="{BF9B807E-4037-4997-A17D-6B26772BE723}" destId="{B0A93535-19B7-4EE3-98E6-CDB8BAE808A3}" srcOrd="0" destOrd="0" presId="urn:microsoft.com/office/officeart/2005/8/layout/chevronAccent+Icon"/>
    <dgm:cxn modelId="{567D8255-C435-4858-9720-D8B82D58E742}" type="presOf" srcId="{2EB7D2FF-9B48-4BA0-BEA1-CEEAAD050930}" destId="{BB8797BA-4C2B-48D8-9D34-8B8A1BA5B959}" srcOrd="0" destOrd="0" presId="urn:microsoft.com/office/officeart/2005/8/layout/chevronAccent+Icon"/>
    <dgm:cxn modelId="{8976E886-FD1D-4613-B47D-56D26489283A}" srcId="{BF9B807E-4037-4997-A17D-6B26772BE723}" destId="{7DCA732D-2013-4359-96A5-CA6D463E198F}" srcOrd="0" destOrd="0" parTransId="{BE936481-EB96-48CD-8E8A-1DADD11BFC4F}" sibTransId="{02823E7B-CA7C-4A8D-84A0-38F8A4968D0C}"/>
    <dgm:cxn modelId="{32A117AB-3D78-4730-9F98-6A64427D4510}" srcId="{BF9B807E-4037-4997-A17D-6B26772BE723}" destId="{78BEB396-0F09-4B08-AFAE-259730AD5C6A}" srcOrd="1" destOrd="0" parTransId="{2AEF3775-8121-46E6-BB52-D2E3B2BC5037}" sibTransId="{B65B847F-C8AE-4132-AA2F-94C1868A90C1}"/>
    <dgm:cxn modelId="{596FACE3-582B-4299-A747-971DAC19DE4E}" type="presParOf" srcId="{B0A93535-19B7-4EE3-98E6-CDB8BAE808A3}" destId="{D1B39FFC-C704-4665-99F4-077B99548DC4}" srcOrd="0" destOrd="0" presId="urn:microsoft.com/office/officeart/2005/8/layout/chevronAccent+Icon"/>
    <dgm:cxn modelId="{2A443D01-0A94-4B51-8C0F-CEB5B1D3E8EE}" type="presParOf" srcId="{D1B39FFC-C704-4665-99F4-077B99548DC4}" destId="{C5454D11-B032-4BDC-BDC8-EB8BC2C7236B}" srcOrd="0" destOrd="0" presId="urn:microsoft.com/office/officeart/2005/8/layout/chevronAccent+Icon"/>
    <dgm:cxn modelId="{1F126340-1CBB-4E83-BD36-C661E8CBB0AB}" type="presParOf" srcId="{D1B39FFC-C704-4665-99F4-077B99548DC4}" destId="{AB14D7C7-5EF6-422E-805A-359A39EEC848}" srcOrd="1" destOrd="0" presId="urn:microsoft.com/office/officeart/2005/8/layout/chevronAccent+Icon"/>
    <dgm:cxn modelId="{E25C9754-BBF0-4F6F-876E-BD5AAA2EDBA9}" type="presParOf" srcId="{B0A93535-19B7-4EE3-98E6-CDB8BAE808A3}" destId="{6BB5B549-BCB1-4911-99D5-7DE20F39E53B}" srcOrd="1" destOrd="0" presId="urn:microsoft.com/office/officeart/2005/8/layout/chevronAccent+Icon"/>
    <dgm:cxn modelId="{7CC6E72C-A91F-4804-9805-7708B09EEFF7}" type="presParOf" srcId="{B0A93535-19B7-4EE3-98E6-CDB8BAE808A3}" destId="{31AF6714-3259-40C6-824F-0D561793DA7D}" srcOrd="2" destOrd="0" presId="urn:microsoft.com/office/officeart/2005/8/layout/chevronAccent+Icon"/>
    <dgm:cxn modelId="{5AA7A25C-1300-48C9-AB50-10552AA83605}" type="presParOf" srcId="{31AF6714-3259-40C6-824F-0D561793DA7D}" destId="{59A5D18C-ACDA-42B8-AAA8-C176AAF652F3}" srcOrd="0" destOrd="0" presId="urn:microsoft.com/office/officeart/2005/8/layout/chevronAccent+Icon"/>
    <dgm:cxn modelId="{83446378-3503-4322-98D0-3990F4DC909F}" type="presParOf" srcId="{31AF6714-3259-40C6-824F-0D561793DA7D}" destId="{B8757B0A-DD3A-4519-A39F-06F113346172}" srcOrd="1" destOrd="0" presId="urn:microsoft.com/office/officeart/2005/8/layout/chevronAccent+Icon"/>
    <dgm:cxn modelId="{F50EE45F-43CB-473F-BB07-6D9E7B445B79}" type="presParOf" srcId="{B0A93535-19B7-4EE3-98E6-CDB8BAE808A3}" destId="{62722E4F-A1F2-46ED-939A-A2B163284292}" srcOrd="3" destOrd="0" presId="urn:microsoft.com/office/officeart/2005/8/layout/chevronAccent+Icon"/>
    <dgm:cxn modelId="{E4BEA8E4-00C9-4040-B99B-7388AE8BAAA8}" type="presParOf" srcId="{B0A93535-19B7-4EE3-98E6-CDB8BAE808A3}" destId="{227AC703-935D-47C0-8A94-89F17220AEDB}" srcOrd="4" destOrd="0" presId="urn:microsoft.com/office/officeart/2005/8/layout/chevronAccent+Icon"/>
    <dgm:cxn modelId="{77DE9D3C-3847-417C-AEC6-344BA54A1BC0}" type="presParOf" srcId="{227AC703-935D-47C0-8A94-89F17220AEDB}" destId="{7E2EB565-4DAF-48A9-A78D-125C21C01DF9}" srcOrd="0" destOrd="0" presId="urn:microsoft.com/office/officeart/2005/8/layout/chevronAccent+Icon"/>
    <dgm:cxn modelId="{6427FD7F-9BA8-4612-A506-FED2A38E5236}" type="presParOf" srcId="{227AC703-935D-47C0-8A94-89F17220AEDB}" destId="{BB8797BA-4C2B-48D8-9D34-8B8A1BA5B959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F9B807E-4037-4997-A17D-6B26772BE723}" type="doc">
      <dgm:prSet loTypeId="urn:microsoft.com/office/officeart/2005/8/layout/chevronAccent+Icon" loCatId="process" qsTypeId="urn:microsoft.com/office/officeart/2005/8/quickstyle/3d3" qsCatId="3D" csTypeId="urn:microsoft.com/office/officeart/2005/8/colors/colorful2" csCatId="colorful" phldr="1"/>
      <dgm:spPr/>
    </dgm:pt>
    <dgm:pt modelId="{7DCA732D-2013-4359-96A5-CA6D463E198F}">
      <dgm:prSet phldrT="[Text]"/>
      <dgm:spPr/>
      <dgm:t>
        <a:bodyPr/>
        <a:lstStyle/>
        <a:p>
          <a:r>
            <a:rPr lang="en-US" b="1" dirty="0"/>
            <a:t>Content</a:t>
          </a:r>
          <a:r>
            <a:rPr lang="en-US" dirty="0"/>
            <a:t> </a:t>
          </a:r>
          <a:r>
            <a:rPr lang="en-US" b="1" dirty="0"/>
            <a:t>knowledge</a:t>
          </a:r>
        </a:p>
      </dgm:t>
    </dgm:pt>
    <dgm:pt modelId="{BE936481-EB96-48CD-8E8A-1DADD11BFC4F}" type="parTrans" cxnId="{8976E886-FD1D-4613-B47D-56D26489283A}">
      <dgm:prSet/>
      <dgm:spPr/>
      <dgm:t>
        <a:bodyPr/>
        <a:lstStyle/>
        <a:p>
          <a:endParaRPr lang="en-US"/>
        </a:p>
      </dgm:t>
    </dgm:pt>
    <dgm:pt modelId="{02823E7B-CA7C-4A8D-84A0-38F8A4968D0C}" type="sibTrans" cxnId="{8976E886-FD1D-4613-B47D-56D26489283A}">
      <dgm:prSet/>
      <dgm:spPr/>
      <dgm:t>
        <a:bodyPr/>
        <a:lstStyle/>
        <a:p>
          <a:endParaRPr lang="en-US"/>
        </a:p>
      </dgm:t>
    </dgm:pt>
    <dgm:pt modelId="{78BEB396-0F09-4B08-AFAE-259730AD5C6A}">
      <dgm:prSet phldrT="[Text]"/>
      <dgm:spPr/>
      <dgm:t>
        <a:bodyPr/>
        <a:lstStyle/>
        <a:p>
          <a:r>
            <a:rPr lang="en-US" b="1" dirty="0"/>
            <a:t>Next Step</a:t>
          </a:r>
        </a:p>
      </dgm:t>
    </dgm:pt>
    <dgm:pt modelId="{2AEF3775-8121-46E6-BB52-D2E3B2BC5037}" type="parTrans" cxnId="{32A117AB-3D78-4730-9F98-6A64427D4510}">
      <dgm:prSet/>
      <dgm:spPr/>
      <dgm:t>
        <a:bodyPr/>
        <a:lstStyle/>
        <a:p>
          <a:endParaRPr lang="en-US"/>
        </a:p>
      </dgm:t>
    </dgm:pt>
    <dgm:pt modelId="{B65B847F-C8AE-4132-AA2F-94C1868A90C1}" type="sibTrans" cxnId="{32A117AB-3D78-4730-9F98-6A64427D4510}">
      <dgm:prSet/>
      <dgm:spPr/>
      <dgm:t>
        <a:bodyPr/>
        <a:lstStyle/>
        <a:p>
          <a:endParaRPr lang="en-US"/>
        </a:p>
      </dgm:t>
    </dgm:pt>
    <dgm:pt modelId="{2EB7D2FF-9B48-4BA0-BEA1-CEEAAD050930}">
      <dgm:prSet phldrT="[Text]"/>
      <dgm:spPr/>
      <dgm:t>
        <a:bodyPr/>
        <a:lstStyle/>
        <a:p>
          <a:r>
            <a:rPr lang="en-US" b="1" dirty="0"/>
            <a:t>More content knowledge, review, skills</a:t>
          </a:r>
        </a:p>
      </dgm:t>
    </dgm:pt>
    <dgm:pt modelId="{29E77876-AAA1-4371-9415-78B4C06AA68B}" type="parTrans" cxnId="{A0F4D62D-BE72-4D7E-B6B8-7F0FFC05825A}">
      <dgm:prSet/>
      <dgm:spPr/>
      <dgm:t>
        <a:bodyPr/>
        <a:lstStyle/>
        <a:p>
          <a:endParaRPr lang="en-US"/>
        </a:p>
      </dgm:t>
    </dgm:pt>
    <dgm:pt modelId="{D0C611E9-03C5-4CBB-BF0A-435B84BB35F1}" type="sibTrans" cxnId="{A0F4D62D-BE72-4D7E-B6B8-7F0FFC05825A}">
      <dgm:prSet/>
      <dgm:spPr/>
      <dgm:t>
        <a:bodyPr/>
        <a:lstStyle/>
        <a:p>
          <a:endParaRPr lang="en-US"/>
        </a:p>
      </dgm:t>
    </dgm:pt>
    <dgm:pt modelId="{B0A93535-19B7-4EE3-98E6-CDB8BAE808A3}" type="pres">
      <dgm:prSet presAssocID="{BF9B807E-4037-4997-A17D-6B26772BE723}" presName="Name0" presStyleCnt="0">
        <dgm:presLayoutVars>
          <dgm:dir/>
          <dgm:resizeHandles val="exact"/>
        </dgm:presLayoutVars>
      </dgm:prSet>
      <dgm:spPr/>
    </dgm:pt>
    <dgm:pt modelId="{D1B39FFC-C704-4665-99F4-077B99548DC4}" type="pres">
      <dgm:prSet presAssocID="{7DCA732D-2013-4359-96A5-CA6D463E198F}" presName="composite" presStyleCnt="0"/>
      <dgm:spPr/>
    </dgm:pt>
    <dgm:pt modelId="{C5454D11-B032-4BDC-BDC8-EB8BC2C7236B}" type="pres">
      <dgm:prSet presAssocID="{7DCA732D-2013-4359-96A5-CA6D463E198F}" presName="bgChev" presStyleLbl="node1" presStyleIdx="0" presStyleCnt="3"/>
      <dgm:spPr/>
    </dgm:pt>
    <dgm:pt modelId="{AB14D7C7-5EF6-422E-805A-359A39EEC848}" type="pres">
      <dgm:prSet presAssocID="{7DCA732D-2013-4359-96A5-CA6D463E198F}" presName="txNode" presStyleLbl="fgAcc1" presStyleIdx="0" presStyleCnt="3">
        <dgm:presLayoutVars>
          <dgm:bulletEnabled val="1"/>
        </dgm:presLayoutVars>
      </dgm:prSet>
      <dgm:spPr/>
    </dgm:pt>
    <dgm:pt modelId="{6BB5B549-BCB1-4911-99D5-7DE20F39E53B}" type="pres">
      <dgm:prSet presAssocID="{02823E7B-CA7C-4A8D-84A0-38F8A4968D0C}" presName="compositeSpace" presStyleCnt="0"/>
      <dgm:spPr/>
    </dgm:pt>
    <dgm:pt modelId="{31AF6714-3259-40C6-824F-0D561793DA7D}" type="pres">
      <dgm:prSet presAssocID="{78BEB396-0F09-4B08-AFAE-259730AD5C6A}" presName="composite" presStyleCnt="0"/>
      <dgm:spPr/>
    </dgm:pt>
    <dgm:pt modelId="{59A5D18C-ACDA-42B8-AAA8-C176AAF652F3}" type="pres">
      <dgm:prSet presAssocID="{78BEB396-0F09-4B08-AFAE-259730AD5C6A}" presName="bgChev" presStyleLbl="node1" presStyleIdx="1" presStyleCnt="3"/>
      <dgm:spPr/>
    </dgm:pt>
    <dgm:pt modelId="{B8757B0A-DD3A-4519-A39F-06F113346172}" type="pres">
      <dgm:prSet presAssocID="{78BEB396-0F09-4B08-AFAE-259730AD5C6A}" presName="txNode" presStyleLbl="fgAcc1" presStyleIdx="1" presStyleCnt="3">
        <dgm:presLayoutVars>
          <dgm:bulletEnabled val="1"/>
        </dgm:presLayoutVars>
      </dgm:prSet>
      <dgm:spPr/>
    </dgm:pt>
    <dgm:pt modelId="{62722E4F-A1F2-46ED-939A-A2B163284292}" type="pres">
      <dgm:prSet presAssocID="{B65B847F-C8AE-4132-AA2F-94C1868A90C1}" presName="compositeSpace" presStyleCnt="0"/>
      <dgm:spPr/>
    </dgm:pt>
    <dgm:pt modelId="{227AC703-935D-47C0-8A94-89F17220AEDB}" type="pres">
      <dgm:prSet presAssocID="{2EB7D2FF-9B48-4BA0-BEA1-CEEAAD050930}" presName="composite" presStyleCnt="0"/>
      <dgm:spPr/>
    </dgm:pt>
    <dgm:pt modelId="{7E2EB565-4DAF-48A9-A78D-125C21C01DF9}" type="pres">
      <dgm:prSet presAssocID="{2EB7D2FF-9B48-4BA0-BEA1-CEEAAD050930}" presName="bgChev" presStyleLbl="node1" presStyleIdx="2" presStyleCnt="3"/>
      <dgm:spPr/>
    </dgm:pt>
    <dgm:pt modelId="{BB8797BA-4C2B-48D8-9D34-8B8A1BA5B959}" type="pres">
      <dgm:prSet presAssocID="{2EB7D2FF-9B48-4BA0-BEA1-CEEAAD050930}" presName="txNode" presStyleLbl="fgAcc1" presStyleIdx="2" presStyleCnt="3" custLinFactNeighborX="47" custLinFactNeighborY="-8799">
        <dgm:presLayoutVars>
          <dgm:bulletEnabled val="1"/>
        </dgm:presLayoutVars>
      </dgm:prSet>
      <dgm:spPr/>
    </dgm:pt>
  </dgm:ptLst>
  <dgm:cxnLst>
    <dgm:cxn modelId="{815B3D1D-CAD3-43D6-ACEE-E4D8374886CD}" type="presOf" srcId="{7DCA732D-2013-4359-96A5-CA6D463E198F}" destId="{AB14D7C7-5EF6-422E-805A-359A39EEC848}" srcOrd="0" destOrd="0" presId="urn:microsoft.com/office/officeart/2005/8/layout/chevronAccent+Icon"/>
    <dgm:cxn modelId="{C2821B20-8AE8-4B7D-B5EB-EB7FF2CC8948}" type="presOf" srcId="{78BEB396-0F09-4B08-AFAE-259730AD5C6A}" destId="{B8757B0A-DD3A-4519-A39F-06F113346172}" srcOrd="0" destOrd="0" presId="urn:microsoft.com/office/officeart/2005/8/layout/chevronAccent+Icon"/>
    <dgm:cxn modelId="{A0F4D62D-BE72-4D7E-B6B8-7F0FFC05825A}" srcId="{BF9B807E-4037-4997-A17D-6B26772BE723}" destId="{2EB7D2FF-9B48-4BA0-BEA1-CEEAAD050930}" srcOrd="2" destOrd="0" parTransId="{29E77876-AAA1-4371-9415-78B4C06AA68B}" sibTransId="{D0C611E9-03C5-4CBB-BF0A-435B84BB35F1}"/>
    <dgm:cxn modelId="{FC1ED82E-CA38-4F0E-8D20-7CE82F08759D}" type="presOf" srcId="{BF9B807E-4037-4997-A17D-6B26772BE723}" destId="{B0A93535-19B7-4EE3-98E6-CDB8BAE808A3}" srcOrd="0" destOrd="0" presId="urn:microsoft.com/office/officeart/2005/8/layout/chevronAccent+Icon"/>
    <dgm:cxn modelId="{567D8255-C435-4858-9720-D8B82D58E742}" type="presOf" srcId="{2EB7D2FF-9B48-4BA0-BEA1-CEEAAD050930}" destId="{BB8797BA-4C2B-48D8-9D34-8B8A1BA5B959}" srcOrd="0" destOrd="0" presId="urn:microsoft.com/office/officeart/2005/8/layout/chevronAccent+Icon"/>
    <dgm:cxn modelId="{8976E886-FD1D-4613-B47D-56D26489283A}" srcId="{BF9B807E-4037-4997-A17D-6B26772BE723}" destId="{7DCA732D-2013-4359-96A5-CA6D463E198F}" srcOrd="0" destOrd="0" parTransId="{BE936481-EB96-48CD-8E8A-1DADD11BFC4F}" sibTransId="{02823E7B-CA7C-4A8D-84A0-38F8A4968D0C}"/>
    <dgm:cxn modelId="{32A117AB-3D78-4730-9F98-6A64427D4510}" srcId="{BF9B807E-4037-4997-A17D-6B26772BE723}" destId="{78BEB396-0F09-4B08-AFAE-259730AD5C6A}" srcOrd="1" destOrd="0" parTransId="{2AEF3775-8121-46E6-BB52-D2E3B2BC5037}" sibTransId="{B65B847F-C8AE-4132-AA2F-94C1868A90C1}"/>
    <dgm:cxn modelId="{596FACE3-582B-4299-A747-971DAC19DE4E}" type="presParOf" srcId="{B0A93535-19B7-4EE3-98E6-CDB8BAE808A3}" destId="{D1B39FFC-C704-4665-99F4-077B99548DC4}" srcOrd="0" destOrd="0" presId="urn:microsoft.com/office/officeart/2005/8/layout/chevronAccent+Icon"/>
    <dgm:cxn modelId="{2A443D01-0A94-4B51-8C0F-CEB5B1D3E8EE}" type="presParOf" srcId="{D1B39FFC-C704-4665-99F4-077B99548DC4}" destId="{C5454D11-B032-4BDC-BDC8-EB8BC2C7236B}" srcOrd="0" destOrd="0" presId="urn:microsoft.com/office/officeart/2005/8/layout/chevronAccent+Icon"/>
    <dgm:cxn modelId="{1F126340-1CBB-4E83-BD36-C661E8CBB0AB}" type="presParOf" srcId="{D1B39FFC-C704-4665-99F4-077B99548DC4}" destId="{AB14D7C7-5EF6-422E-805A-359A39EEC848}" srcOrd="1" destOrd="0" presId="urn:microsoft.com/office/officeart/2005/8/layout/chevronAccent+Icon"/>
    <dgm:cxn modelId="{E25C9754-BBF0-4F6F-876E-BD5AAA2EDBA9}" type="presParOf" srcId="{B0A93535-19B7-4EE3-98E6-CDB8BAE808A3}" destId="{6BB5B549-BCB1-4911-99D5-7DE20F39E53B}" srcOrd="1" destOrd="0" presId="urn:microsoft.com/office/officeart/2005/8/layout/chevronAccent+Icon"/>
    <dgm:cxn modelId="{7CC6E72C-A91F-4804-9805-7708B09EEFF7}" type="presParOf" srcId="{B0A93535-19B7-4EE3-98E6-CDB8BAE808A3}" destId="{31AF6714-3259-40C6-824F-0D561793DA7D}" srcOrd="2" destOrd="0" presId="urn:microsoft.com/office/officeart/2005/8/layout/chevronAccent+Icon"/>
    <dgm:cxn modelId="{5AA7A25C-1300-48C9-AB50-10552AA83605}" type="presParOf" srcId="{31AF6714-3259-40C6-824F-0D561793DA7D}" destId="{59A5D18C-ACDA-42B8-AAA8-C176AAF652F3}" srcOrd="0" destOrd="0" presId="urn:microsoft.com/office/officeart/2005/8/layout/chevronAccent+Icon"/>
    <dgm:cxn modelId="{83446378-3503-4322-98D0-3990F4DC909F}" type="presParOf" srcId="{31AF6714-3259-40C6-824F-0D561793DA7D}" destId="{B8757B0A-DD3A-4519-A39F-06F113346172}" srcOrd="1" destOrd="0" presId="urn:microsoft.com/office/officeart/2005/8/layout/chevronAccent+Icon"/>
    <dgm:cxn modelId="{F50EE45F-43CB-473F-BB07-6D9E7B445B79}" type="presParOf" srcId="{B0A93535-19B7-4EE3-98E6-CDB8BAE808A3}" destId="{62722E4F-A1F2-46ED-939A-A2B163284292}" srcOrd="3" destOrd="0" presId="urn:microsoft.com/office/officeart/2005/8/layout/chevronAccent+Icon"/>
    <dgm:cxn modelId="{E4BEA8E4-00C9-4040-B99B-7388AE8BAAA8}" type="presParOf" srcId="{B0A93535-19B7-4EE3-98E6-CDB8BAE808A3}" destId="{227AC703-935D-47C0-8A94-89F17220AEDB}" srcOrd="4" destOrd="0" presId="urn:microsoft.com/office/officeart/2005/8/layout/chevronAccent+Icon"/>
    <dgm:cxn modelId="{77DE9D3C-3847-417C-AEC6-344BA54A1BC0}" type="presParOf" srcId="{227AC703-935D-47C0-8A94-89F17220AEDB}" destId="{7E2EB565-4DAF-48A9-A78D-125C21C01DF9}" srcOrd="0" destOrd="0" presId="urn:microsoft.com/office/officeart/2005/8/layout/chevronAccent+Icon"/>
    <dgm:cxn modelId="{6427FD7F-9BA8-4612-A506-FED2A38E5236}" type="presParOf" srcId="{227AC703-935D-47C0-8A94-89F17220AEDB}" destId="{BB8797BA-4C2B-48D8-9D34-8B8A1BA5B959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53D839A-9341-4723-AAB0-5B63A37A67A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2" csCatId="colorful" phldr="1"/>
      <dgm:spPr/>
      <dgm:t>
        <a:bodyPr/>
        <a:lstStyle/>
        <a:p>
          <a:endParaRPr lang="en-US"/>
        </a:p>
      </dgm:t>
    </dgm:pt>
    <dgm:pt modelId="{B7CB7161-E0B5-452D-B1E2-FADECF8371B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tx1"/>
              </a:solidFill>
            </a:rPr>
            <a:t>1. Google Slides</a:t>
          </a:r>
        </a:p>
      </dgm:t>
    </dgm:pt>
    <dgm:pt modelId="{0D242534-07A5-4E41-B7C8-A7DFD3D1AE1E}" type="parTrans" cxnId="{3EDFB923-F414-400D-B559-7A1677EA44BE}">
      <dgm:prSet/>
      <dgm:spPr/>
      <dgm:t>
        <a:bodyPr/>
        <a:lstStyle/>
        <a:p>
          <a:endParaRPr lang="en-US"/>
        </a:p>
      </dgm:t>
    </dgm:pt>
    <dgm:pt modelId="{A6942715-2B60-423A-8F2E-462416F0D5B6}" type="sibTrans" cxnId="{3EDFB923-F414-400D-B559-7A1677EA44BE}">
      <dgm:prSet/>
      <dgm:spPr/>
      <dgm:t>
        <a:bodyPr/>
        <a:lstStyle/>
        <a:p>
          <a:endParaRPr lang="en-US"/>
        </a:p>
      </dgm:t>
    </dgm:pt>
    <dgm:pt modelId="{9C882F40-8669-4AA8-95DA-D876A2582FF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tx1"/>
              </a:solidFill>
            </a:rPr>
            <a:t>2. Google Sites</a:t>
          </a:r>
        </a:p>
      </dgm:t>
    </dgm:pt>
    <dgm:pt modelId="{6EAA520B-CB01-4835-BCB2-FE4E1552B568}" type="parTrans" cxnId="{2D17EDE9-C1BF-4FBD-A5AC-C4F9E83A84A4}">
      <dgm:prSet/>
      <dgm:spPr/>
      <dgm:t>
        <a:bodyPr/>
        <a:lstStyle/>
        <a:p>
          <a:endParaRPr lang="en-US"/>
        </a:p>
      </dgm:t>
    </dgm:pt>
    <dgm:pt modelId="{8EB7F90B-553C-4A44-8AB9-50AD3A3EEBEA}" type="sibTrans" cxnId="{2D17EDE9-C1BF-4FBD-A5AC-C4F9E83A84A4}">
      <dgm:prSet/>
      <dgm:spPr/>
      <dgm:t>
        <a:bodyPr/>
        <a:lstStyle/>
        <a:p>
          <a:endParaRPr lang="en-US"/>
        </a:p>
      </dgm:t>
    </dgm:pt>
    <dgm:pt modelId="{E9800CA6-7268-485D-8B3E-DE94724AE2CE}" type="pres">
      <dgm:prSet presAssocID="{153D839A-9341-4723-AAB0-5B63A37A67A5}" presName="root" presStyleCnt="0">
        <dgm:presLayoutVars>
          <dgm:dir/>
          <dgm:resizeHandles val="exact"/>
        </dgm:presLayoutVars>
      </dgm:prSet>
      <dgm:spPr/>
    </dgm:pt>
    <dgm:pt modelId="{AC6FA9B8-8AE1-4B1F-B63C-268C980BCD19}" type="pres">
      <dgm:prSet presAssocID="{B7CB7161-E0B5-452D-B1E2-FADECF8371B8}" presName="compNode" presStyleCnt="0"/>
      <dgm:spPr/>
    </dgm:pt>
    <dgm:pt modelId="{DD5B9B03-CF23-4B9E-AA97-DB639174D42D}" type="pres">
      <dgm:prSet presAssocID="{B7CB7161-E0B5-452D-B1E2-FADECF8371B8}" presName="bgRect" presStyleLbl="bgShp" presStyleIdx="0" presStyleCnt="2"/>
      <dgm:spPr/>
    </dgm:pt>
    <dgm:pt modelId="{8D099AFF-A297-4B90-9184-B02BC344127C}" type="pres">
      <dgm:prSet presAssocID="{B7CB7161-E0B5-452D-B1E2-FADECF8371B8}" presName="iconRect" presStyleLbl="node1" presStyleIdx="0" presStyleCnt="2" custScaleX="109969" custScaleY="147643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5AF10C23-A88E-4087-B91F-6252499E9478}" type="pres">
      <dgm:prSet presAssocID="{B7CB7161-E0B5-452D-B1E2-FADECF8371B8}" presName="spaceRect" presStyleCnt="0"/>
      <dgm:spPr/>
    </dgm:pt>
    <dgm:pt modelId="{C9690D6C-3188-461E-9F07-D36C17CB636F}" type="pres">
      <dgm:prSet presAssocID="{B7CB7161-E0B5-452D-B1E2-FADECF8371B8}" presName="parTx" presStyleLbl="revTx" presStyleIdx="0" presStyleCnt="2">
        <dgm:presLayoutVars>
          <dgm:chMax val="0"/>
          <dgm:chPref val="0"/>
        </dgm:presLayoutVars>
      </dgm:prSet>
      <dgm:spPr/>
    </dgm:pt>
    <dgm:pt modelId="{7C62DCC5-DB1B-46BD-8469-54F5593B7802}" type="pres">
      <dgm:prSet presAssocID="{A6942715-2B60-423A-8F2E-462416F0D5B6}" presName="sibTrans" presStyleCnt="0"/>
      <dgm:spPr/>
    </dgm:pt>
    <dgm:pt modelId="{0F3C838E-40E6-48F9-9126-D8CFECF8EEEB}" type="pres">
      <dgm:prSet presAssocID="{9C882F40-8669-4AA8-95DA-D876A2582FF0}" presName="compNode" presStyleCnt="0"/>
      <dgm:spPr/>
    </dgm:pt>
    <dgm:pt modelId="{3D7E83FB-C61E-4459-B0BB-C677DB7CF186}" type="pres">
      <dgm:prSet presAssocID="{9C882F40-8669-4AA8-95DA-D876A2582FF0}" presName="bgRect" presStyleLbl="bgShp" presStyleIdx="1" presStyleCnt="2"/>
      <dgm:spPr/>
    </dgm:pt>
    <dgm:pt modelId="{2F1FA8C7-E077-4CA8-8F4E-8C2960EBB59F}" type="pres">
      <dgm:prSet presAssocID="{9C882F40-8669-4AA8-95DA-D876A2582FF0}" presName="iconRect" presStyleLbl="node1" presStyleIdx="1" presStyleCnt="2" custScaleX="161524" custScaleY="184216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5AC01558-BF0D-4C1C-A878-7CBD735E739B}" type="pres">
      <dgm:prSet presAssocID="{9C882F40-8669-4AA8-95DA-D876A2582FF0}" presName="spaceRect" presStyleCnt="0"/>
      <dgm:spPr/>
    </dgm:pt>
    <dgm:pt modelId="{6CDF6A46-7ACC-4226-B3FD-A279D1F8E33D}" type="pres">
      <dgm:prSet presAssocID="{9C882F40-8669-4AA8-95DA-D876A2582FF0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3EDFB923-F414-400D-B559-7A1677EA44BE}" srcId="{153D839A-9341-4723-AAB0-5B63A37A67A5}" destId="{B7CB7161-E0B5-452D-B1E2-FADECF8371B8}" srcOrd="0" destOrd="0" parTransId="{0D242534-07A5-4E41-B7C8-A7DFD3D1AE1E}" sibTransId="{A6942715-2B60-423A-8F2E-462416F0D5B6}"/>
    <dgm:cxn modelId="{3024993D-B876-4F4D-A842-10A12AE1AE58}" type="presOf" srcId="{9C882F40-8669-4AA8-95DA-D876A2582FF0}" destId="{6CDF6A46-7ACC-4226-B3FD-A279D1F8E33D}" srcOrd="0" destOrd="0" presId="urn:microsoft.com/office/officeart/2018/2/layout/IconVerticalSolidList"/>
    <dgm:cxn modelId="{B210955B-EA83-42F7-81AE-CE9F8852381F}" type="presOf" srcId="{B7CB7161-E0B5-452D-B1E2-FADECF8371B8}" destId="{C9690D6C-3188-461E-9F07-D36C17CB636F}" srcOrd="0" destOrd="0" presId="urn:microsoft.com/office/officeart/2018/2/layout/IconVerticalSolidList"/>
    <dgm:cxn modelId="{2D17EDE9-C1BF-4FBD-A5AC-C4F9E83A84A4}" srcId="{153D839A-9341-4723-AAB0-5B63A37A67A5}" destId="{9C882F40-8669-4AA8-95DA-D876A2582FF0}" srcOrd="1" destOrd="0" parTransId="{6EAA520B-CB01-4835-BCB2-FE4E1552B568}" sibTransId="{8EB7F90B-553C-4A44-8AB9-50AD3A3EEBEA}"/>
    <dgm:cxn modelId="{9293C6FF-46C0-4305-A768-A7BD699E2EC7}" type="presOf" srcId="{153D839A-9341-4723-AAB0-5B63A37A67A5}" destId="{E9800CA6-7268-485D-8B3E-DE94724AE2CE}" srcOrd="0" destOrd="0" presId="urn:microsoft.com/office/officeart/2018/2/layout/IconVerticalSolidList"/>
    <dgm:cxn modelId="{57E17483-5AA5-488F-8B1D-B25EB07007B2}" type="presParOf" srcId="{E9800CA6-7268-485D-8B3E-DE94724AE2CE}" destId="{AC6FA9B8-8AE1-4B1F-B63C-268C980BCD19}" srcOrd="0" destOrd="0" presId="urn:microsoft.com/office/officeart/2018/2/layout/IconVerticalSolidList"/>
    <dgm:cxn modelId="{7F59A53D-8B65-4C99-961E-73614E8388D0}" type="presParOf" srcId="{AC6FA9B8-8AE1-4B1F-B63C-268C980BCD19}" destId="{DD5B9B03-CF23-4B9E-AA97-DB639174D42D}" srcOrd="0" destOrd="0" presId="urn:microsoft.com/office/officeart/2018/2/layout/IconVerticalSolidList"/>
    <dgm:cxn modelId="{78CF23EC-159E-404D-8AD4-2DCA8B2CDA1C}" type="presParOf" srcId="{AC6FA9B8-8AE1-4B1F-B63C-268C980BCD19}" destId="{8D099AFF-A297-4B90-9184-B02BC344127C}" srcOrd="1" destOrd="0" presId="urn:microsoft.com/office/officeart/2018/2/layout/IconVerticalSolidList"/>
    <dgm:cxn modelId="{4C0CA33F-2358-4CA3-9CE8-E96B773D4352}" type="presParOf" srcId="{AC6FA9B8-8AE1-4B1F-B63C-268C980BCD19}" destId="{5AF10C23-A88E-4087-B91F-6252499E9478}" srcOrd="2" destOrd="0" presId="urn:microsoft.com/office/officeart/2018/2/layout/IconVerticalSolidList"/>
    <dgm:cxn modelId="{7373AC74-81A5-47C8-A310-19B9B0605DF1}" type="presParOf" srcId="{AC6FA9B8-8AE1-4B1F-B63C-268C980BCD19}" destId="{C9690D6C-3188-461E-9F07-D36C17CB636F}" srcOrd="3" destOrd="0" presId="urn:microsoft.com/office/officeart/2018/2/layout/IconVerticalSolidList"/>
    <dgm:cxn modelId="{22BDF886-363E-433B-A34A-4F41AAB5439D}" type="presParOf" srcId="{E9800CA6-7268-485D-8B3E-DE94724AE2CE}" destId="{7C62DCC5-DB1B-46BD-8469-54F5593B7802}" srcOrd="1" destOrd="0" presId="urn:microsoft.com/office/officeart/2018/2/layout/IconVerticalSolidList"/>
    <dgm:cxn modelId="{827DB3F2-DD39-4616-B4C3-E1D544CD946C}" type="presParOf" srcId="{E9800CA6-7268-485D-8B3E-DE94724AE2CE}" destId="{0F3C838E-40E6-48F9-9126-D8CFECF8EEEB}" srcOrd="2" destOrd="0" presId="urn:microsoft.com/office/officeart/2018/2/layout/IconVerticalSolidList"/>
    <dgm:cxn modelId="{B439E793-1FFD-40B6-B966-D0C2EF928D20}" type="presParOf" srcId="{0F3C838E-40E6-48F9-9126-D8CFECF8EEEB}" destId="{3D7E83FB-C61E-4459-B0BB-C677DB7CF186}" srcOrd="0" destOrd="0" presId="urn:microsoft.com/office/officeart/2018/2/layout/IconVerticalSolidList"/>
    <dgm:cxn modelId="{B1578CE3-0990-4E4A-8DF5-3D2DB8D74C59}" type="presParOf" srcId="{0F3C838E-40E6-48F9-9126-D8CFECF8EEEB}" destId="{2F1FA8C7-E077-4CA8-8F4E-8C2960EBB59F}" srcOrd="1" destOrd="0" presId="urn:microsoft.com/office/officeart/2018/2/layout/IconVerticalSolidList"/>
    <dgm:cxn modelId="{4620E43C-6A64-40A6-9BE7-A9D624CA2345}" type="presParOf" srcId="{0F3C838E-40E6-48F9-9126-D8CFECF8EEEB}" destId="{5AC01558-BF0D-4C1C-A878-7CBD735E739B}" srcOrd="2" destOrd="0" presId="urn:microsoft.com/office/officeart/2018/2/layout/IconVerticalSolidList"/>
    <dgm:cxn modelId="{6C2CAF7C-C021-404C-8461-8CB19D003C10}" type="presParOf" srcId="{0F3C838E-40E6-48F9-9126-D8CFECF8EEEB}" destId="{6CDF6A46-7ACC-4226-B3FD-A279D1F8E33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B73B6B6-0CB7-46DF-8D54-224F17D79DF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9555EAC-4F7F-4368-921C-4EAD8C5A932C}">
      <dgm:prSet/>
      <dgm:spPr/>
      <dgm:t>
        <a:bodyPr/>
        <a:lstStyle/>
        <a:p>
          <a:r>
            <a:rPr lang="en-US"/>
            <a:t>Find four artefacts that are hidden somewhere in the Spanish-speaking world</a:t>
          </a:r>
        </a:p>
      </dgm:t>
    </dgm:pt>
    <dgm:pt modelId="{461936BC-9E8B-4D43-BD4F-7DB44BFBD593}" type="parTrans" cxnId="{A14F6472-D293-4141-AB03-F257800BA058}">
      <dgm:prSet/>
      <dgm:spPr/>
      <dgm:t>
        <a:bodyPr/>
        <a:lstStyle/>
        <a:p>
          <a:endParaRPr lang="en-US"/>
        </a:p>
      </dgm:t>
    </dgm:pt>
    <dgm:pt modelId="{86CFF30D-E3FD-43B8-A47F-0A14F1AA96C2}" type="sibTrans" cxnId="{A14F6472-D293-4141-AB03-F257800BA058}">
      <dgm:prSet/>
      <dgm:spPr/>
      <dgm:t>
        <a:bodyPr/>
        <a:lstStyle/>
        <a:p>
          <a:endParaRPr lang="en-US"/>
        </a:p>
      </dgm:t>
    </dgm:pt>
    <dgm:pt modelId="{DE9385F1-8332-4D99-B202-ABD0F55BA48C}">
      <dgm:prSet/>
      <dgm:spPr/>
      <dgm:t>
        <a:bodyPr/>
        <a:lstStyle/>
        <a:p>
          <a:r>
            <a:rPr lang="en-US"/>
            <a:t>Original copies of Don Quijote and the Popul Vuh</a:t>
          </a:r>
        </a:p>
      </dgm:t>
    </dgm:pt>
    <dgm:pt modelId="{B7A68D83-ECFD-485F-88D7-A6CEECC5DF95}" type="parTrans" cxnId="{B7D7EFB4-53AE-45BB-B2BE-020FFD535B79}">
      <dgm:prSet/>
      <dgm:spPr/>
      <dgm:t>
        <a:bodyPr/>
        <a:lstStyle/>
        <a:p>
          <a:endParaRPr lang="en-US"/>
        </a:p>
      </dgm:t>
    </dgm:pt>
    <dgm:pt modelId="{51968A6D-E11C-49BE-B9AD-9E7F61D98166}" type="sibTrans" cxnId="{B7D7EFB4-53AE-45BB-B2BE-020FFD535B79}">
      <dgm:prSet/>
      <dgm:spPr/>
      <dgm:t>
        <a:bodyPr/>
        <a:lstStyle/>
        <a:p>
          <a:endParaRPr lang="en-US"/>
        </a:p>
      </dgm:t>
    </dgm:pt>
    <dgm:pt modelId="{D3025245-7F56-4D74-B006-5242C101D7FA}">
      <dgm:prSet/>
      <dgm:spPr/>
      <dgm:t>
        <a:bodyPr/>
        <a:lstStyle/>
        <a:p>
          <a:r>
            <a:rPr lang="en-US"/>
            <a:t>A painting by Frida Kahlo and Salvador Dalí</a:t>
          </a:r>
        </a:p>
      </dgm:t>
    </dgm:pt>
    <dgm:pt modelId="{46F36FBD-4210-4178-ABC6-4DA05E0D88BE}" type="parTrans" cxnId="{D4681C55-6C19-4E8E-A68B-AEC3E9D00AE5}">
      <dgm:prSet/>
      <dgm:spPr/>
      <dgm:t>
        <a:bodyPr/>
        <a:lstStyle/>
        <a:p>
          <a:endParaRPr lang="en-US"/>
        </a:p>
      </dgm:t>
    </dgm:pt>
    <dgm:pt modelId="{D69DEC95-B336-41F5-89D0-09DFAD412993}" type="sibTrans" cxnId="{D4681C55-6C19-4E8E-A68B-AEC3E9D00AE5}">
      <dgm:prSet/>
      <dgm:spPr/>
      <dgm:t>
        <a:bodyPr/>
        <a:lstStyle/>
        <a:p>
          <a:endParaRPr lang="en-US"/>
        </a:p>
      </dgm:t>
    </dgm:pt>
    <dgm:pt modelId="{3B330A5B-0A7D-45A7-B38A-A739817FF6D1}" type="pres">
      <dgm:prSet presAssocID="{0B73B6B6-0CB7-46DF-8D54-224F17D79DFF}" presName="root" presStyleCnt="0">
        <dgm:presLayoutVars>
          <dgm:dir/>
          <dgm:resizeHandles val="exact"/>
        </dgm:presLayoutVars>
      </dgm:prSet>
      <dgm:spPr/>
    </dgm:pt>
    <dgm:pt modelId="{1FF92116-721B-4C98-9A56-8BAE2C29C9F2}" type="pres">
      <dgm:prSet presAssocID="{39555EAC-4F7F-4368-921C-4EAD8C5A932C}" presName="compNode" presStyleCnt="0"/>
      <dgm:spPr/>
    </dgm:pt>
    <dgm:pt modelId="{8E18D437-10A9-438F-902F-FACE5165A07D}" type="pres">
      <dgm:prSet presAssocID="{39555EAC-4F7F-4368-921C-4EAD8C5A932C}" presName="bgRect" presStyleLbl="bgShp" presStyleIdx="0" presStyleCnt="3"/>
      <dgm:spPr/>
    </dgm:pt>
    <dgm:pt modelId="{8F948948-91E4-4DEB-853A-BEBA7AD31435}" type="pres">
      <dgm:prSet presAssocID="{39555EAC-4F7F-4368-921C-4EAD8C5A932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lescope"/>
        </a:ext>
      </dgm:extLst>
    </dgm:pt>
    <dgm:pt modelId="{4A3DBFDD-3C4E-4DD9-9522-210C1217D987}" type="pres">
      <dgm:prSet presAssocID="{39555EAC-4F7F-4368-921C-4EAD8C5A932C}" presName="spaceRect" presStyleCnt="0"/>
      <dgm:spPr/>
    </dgm:pt>
    <dgm:pt modelId="{3832EEAB-8591-46DF-A7D6-9D54BFC8B6F3}" type="pres">
      <dgm:prSet presAssocID="{39555EAC-4F7F-4368-921C-4EAD8C5A932C}" presName="parTx" presStyleLbl="revTx" presStyleIdx="0" presStyleCnt="3">
        <dgm:presLayoutVars>
          <dgm:chMax val="0"/>
          <dgm:chPref val="0"/>
        </dgm:presLayoutVars>
      </dgm:prSet>
      <dgm:spPr/>
    </dgm:pt>
    <dgm:pt modelId="{C62F1AF4-CBC2-4E48-8D2E-BBB7DCA368D4}" type="pres">
      <dgm:prSet presAssocID="{86CFF30D-E3FD-43B8-A47F-0A14F1AA96C2}" presName="sibTrans" presStyleCnt="0"/>
      <dgm:spPr/>
    </dgm:pt>
    <dgm:pt modelId="{A54968B2-3327-4C02-AB34-5F974C8C6252}" type="pres">
      <dgm:prSet presAssocID="{DE9385F1-8332-4D99-B202-ABD0F55BA48C}" presName="compNode" presStyleCnt="0"/>
      <dgm:spPr/>
    </dgm:pt>
    <dgm:pt modelId="{EDB6737D-71A4-4247-BC85-5B0C57BD4153}" type="pres">
      <dgm:prSet presAssocID="{DE9385F1-8332-4D99-B202-ABD0F55BA48C}" presName="bgRect" presStyleLbl="bgShp" presStyleIdx="1" presStyleCnt="3"/>
      <dgm:spPr/>
    </dgm:pt>
    <dgm:pt modelId="{C758CD42-6FE9-4C53-96A2-F26D9A217D35}" type="pres">
      <dgm:prSet presAssocID="{DE9385F1-8332-4D99-B202-ABD0F55BA48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414AC778-5A70-4B81-A1E3-B99CC77505B9}" type="pres">
      <dgm:prSet presAssocID="{DE9385F1-8332-4D99-B202-ABD0F55BA48C}" presName="spaceRect" presStyleCnt="0"/>
      <dgm:spPr/>
    </dgm:pt>
    <dgm:pt modelId="{46A1AA8F-31FC-47A1-8454-06C95727754B}" type="pres">
      <dgm:prSet presAssocID="{DE9385F1-8332-4D99-B202-ABD0F55BA48C}" presName="parTx" presStyleLbl="revTx" presStyleIdx="1" presStyleCnt="3">
        <dgm:presLayoutVars>
          <dgm:chMax val="0"/>
          <dgm:chPref val="0"/>
        </dgm:presLayoutVars>
      </dgm:prSet>
      <dgm:spPr/>
    </dgm:pt>
    <dgm:pt modelId="{19105B78-00D0-4E33-B15E-F0AC000024EE}" type="pres">
      <dgm:prSet presAssocID="{51968A6D-E11C-49BE-B9AD-9E7F61D98166}" presName="sibTrans" presStyleCnt="0"/>
      <dgm:spPr/>
    </dgm:pt>
    <dgm:pt modelId="{01A37BA4-D4AE-4F49-BD08-A7FD088282CF}" type="pres">
      <dgm:prSet presAssocID="{D3025245-7F56-4D74-B006-5242C101D7FA}" presName="compNode" presStyleCnt="0"/>
      <dgm:spPr/>
    </dgm:pt>
    <dgm:pt modelId="{202530E3-BD34-4CDF-83FE-CA5D9EF46184}" type="pres">
      <dgm:prSet presAssocID="{D3025245-7F56-4D74-B006-5242C101D7FA}" presName="bgRect" presStyleLbl="bgShp" presStyleIdx="2" presStyleCnt="3"/>
      <dgm:spPr/>
    </dgm:pt>
    <dgm:pt modelId="{91E87516-8AC3-47DC-8E9E-1DAA688547F4}" type="pres">
      <dgm:prSet presAssocID="{D3025245-7F56-4D74-B006-5242C101D7F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ll paint brush"/>
        </a:ext>
      </dgm:extLst>
    </dgm:pt>
    <dgm:pt modelId="{EEF29638-267D-4781-A265-E75D311B5E82}" type="pres">
      <dgm:prSet presAssocID="{D3025245-7F56-4D74-B006-5242C101D7FA}" presName="spaceRect" presStyleCnt="0"/>
      <dgm:spPr/>
    </dgm:pt>
    <dgm:pt modelId="{8D7F362A-5697-48D4-ACEC-A4469AEB0B6F}" type="pres">
      <dgm:prSet presAssocID="{D3025245-7F56-4D74-B006-5242C101D7F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14F454B-9F8C-4487-9F0F-092E36CE971C}" type="presOf" srcId="{0B73B6B6-0CB7-46DF-8D54-224F17D79DFF}" destId="{3B330A5B-0A7D-45A7-B38A-A739817FF6D1}" srcOrd="0" destOrd="0" presId="urn:microsoft.com/office/officeart/2018/2/layout/IconVerticalSolidList"/>
    <dgm:cxn modelId="{D4681C55-6C19-4E8E-A68B-AEC3E9D00AE5}" srcId="{0B73B6B6-0CB7-46DF-8D54-224F17D79DFF}" destId="{D3025245-7F56-4D74-B006-5242C101D7FA}" srcOrd="2" destOrd="0" parTransId="{46F36FBD-4210-4178-ABC6-4DA05E0D88BE}" sibTransId="{D69DEC95-B336-41F5-89D0-09DFAD412993}"/>
    <dgm:cxn modelId="{A14F6472-D293-4141-AB03-F257800BA058}" srcId="{0B73B6B6-0CB7-46DF-8D54-224F17D79DFF}" destId="{39555EAC-4F7F-4368-921C-4EAD8C5A932C}" srcOrd="0" destOrd="0" parTransId="{461936BC-9E8B-4D43-BD4F-7DB44BFBD593}" sibTransId="{86CFF30D-E3FD-43B8-A47F-0A14F1AA96C2}"/>
    <dgm:cxn modelId="{99092C84-569D-4BE1-91AF-A11874B7CD51}" type="presOf" srcId="{D3025245-7F56-4D74-B006-5242C101D7FA}" destId="{8D7F362A-5697-48D4-ACEC-A4469AEB0B6F}" srcOrd="0" destOrd="0" presId="urn:microsoft.com/office/officeart/2018/2/layout/IconVerticalSolidList"/>
    <dgm:cxn modelId="{B7D7EFB4-53AE-45BB-B2BE-020FFD535B79}" srcId="{0B73B6B6-0CB7-46DF-8D54-224F17D79DFF}" destId="{DE9385F1-8332-4D99-B202-ABD0F55BA48C}" srcOrd="1" destOrd="0" parTransId="{B7A68D83-ECFD-485F-88D7-A6CEECC5DF95}" sibTransId="{51968A6D-E11C-49BE-B9AD-9E7F61D98166}"/>
    <dgm:cxn modelId="{E25BB4C6-C2A6-4519-A0CC-E9E3DBB98C2F}" type="presOf" srcId="{39555EAC-4F7F-4368-921C-4EAD8C5A932C}" destId="{3832EEAB-8591-46DF-A7D6-9D54BFC8B6F3}" srcOrd="0" destOrd="0" presId="urn:microsoft.com/office/officeart/2018/2/layout/IconVerticalSolidList"/>
    <dgm:cxn modelId="{51C237E8-12C9-4EF9-AEF7-80322E3AB733}" type="presOf" srcId="{DE9385F1-8332-4D99-B202-ABD0F55BA48C}" destId="{46A1AA8F-31FC-47A1-8454-06C95727754B}" srcOrd="0" destOrd="0" presId="urn:microsoft.com/office/officeart/2018/2/layout/IconVerticalSolidList"/>
    <dgm:cxn modelId="{F9443CFF-ACAB-4BDA-9A0A-6D9408633ADC}" type="presParOf" srcId="{3B330A5B-0A7D-45A7-B38A-A739817FF6D1}" destId="{1FF92116-721B-4C98-9A56-8BAE2C29C9F2}" srcOrd="0" destOrd="0" presId="urn:microsoft.com/office/officeart/2018/2/layout/IconVerticalSolidList"/>
    <dgm:cxn modelId="{C2AF5EBD-13E8-4674-A784-0CE6F3B1724E}" type="presParOf" srcId="{1FF92116-721B-4C98-9A56-8BAE2C29C9F2}" destId="{8E18D437-10A9-438F-902F-FACE5165A07D}" srcOrd="0" destOrd="0" presId="urn:microsoft.com/office/officeart/2018/2/layout/IconVerticalSolidList"/>
    <dgm:cxn modelId="{5EC50505-6CA1-4D39-845B-CFD746C43F8E}" type="presParOf" srcId="{1FF92116-721B-4C98-9A56-8BAE2C29C9F2}" destId="{8F948948-91E4-4DEB-853A-BEBA7AD31435}" srcOrd="1" destOrd="0" presId="urn:microsoft.com/office/officeart/2018/2/layout/IconVerticalSolidList"/>
    <dgm:cxn modelId="{FF7A9D29-2E3D-4537-9601-7EFA5D542F18}" type="presParOf" srcId="{1FF92116-721B-4C98-9A56-8BAE2C29C9F2}" destId="{4A3DBFDD-3C4E-4DD9-9522-210C1217D987}" srcOrd="2" destOrd="0" presId="urn:microsoft.com/office/officeart/2018/2/layout/IconVerticalSolidList"/>
    <dgm:cxn modelId="{52B07A68-F7C6-4346-9C48-332A1AD9576D}" type="presParOf" srcId="{1FF92116-721B-4C98-9A56-8BAE2C29C9F2}" destId="{3832EEAB-8591-46DF-A7D6-9D54BFC8B6F3}" srcOrd="3" destOrd="0" presId="urn:microsoft.com/office/officeart/2018/2/layout/IconVerticalSolidList"/>
    <dgm:cxn modelId="{8C15C842-8FAB-4658-AAAC-8CB64FA373C3}" type="presParOf" srcId="{3B330A5B-0A7D-45A7-B38A-A739817FF6D1}" destId="{C62F1AF4-CBC2-4E48-8D2E-BBB7DCA368D4}" srcOrd="1" destOrd="0" presId="urn:microsoft.com/office/officeart/2018/2/layout/IconVerticalSolidList"/>
    <dgm:cxn modelId="{D7B34941-1445-4730-AF1F-16D12FD8737C}" type="presParOf" srcId="{3B330A5B-0A7D-45A7-B38A-A739817FF6D1}" destId="{A54968B2-3327-4C02-AB34-5F974C8C6252}" srcOrd="2" destOrd="0" presId="urn:microsoft.com/office/officeart/2018/2/layout/IconVerticalSolidList"/>
    <dgm:cxn modelId="{647DEB9B-665D-4E0D-95A1-18EF026AEA04}" type="presParOf" srcId="{A54968B2-3327-4C02-AB34-5F974C8C6252}" destId="{EDB6737D-71A4-4247-BC85-5B0C57BD4153}" srcOrd="0" destOrd="0" presId="urn:microsoft.com/office/officeart/2018/2/layout/IconVerticalSolidList"/>
    <dgm:cxn modelId="{9F890999-E28C-4B5A-B5D2-23B2634C219A}" type="presParOf" srcId="{A54968B2-3327-4C02-AB34-5F974C8C6252}" destId="{C758CD42-6FE9-4C53-96A2-F26D9A217D35}" srcOrd="1" destOrd="0" presId="urn:microsoft.com/office/officeart/2018/2/layout/IconVerticalSolidList"/>
    <dgm:cxn modelId="{5C53142A-50D9-4A0D-8AA6-EE0CA1215717}" type="presParOf" srcId="{A54968B2-3327-4C02-AB34-5F974C8C6252}" destId="{414AC778-5A70-4B81-A1E3-B99CC77505B9}" srcOrd="2" destOrd="0" presId="urn:microsoft.com/office/officeart/2018/2/layout/IconVerticalSolidList"/>
    <dgm:cxn modelId="{BA05526C-C4C4-4A36-A70F-CD7ADC115B80}" type="presParOf" srcId="{A54968B2-3327-4C02-AB34-5F974C8C6252}" destId="{46A1AA8F-31FC-47A1-8454-06C95727754B}" srcOrd="3" destOrd="0" presId="urn:microsoft.com/office/officeart/2018/2/layout/IconVerticalSolidList"/>
    <dgm:cxn modelId="{AA4C8CB8-95A8-4A9E-A865-DDBC0CC83FA5}" type="presParOf" srcId="{3B330A5B-0A7D-45A7-B38A-A739817FF6D1}" destId="{19105B78-00D0-4E33-B15E-F0AC000024EE}" srcOrd="3" destOrd="0" presId="urn:microsoft.com/office/officeart/2018/2/layout/IconVerticalSolidList"/>
    <dgm:cxn modelId="{2D6EFDF7-6FFD-42C0-85F3-947D37882D37}" type="presParOf" srcId="{3B330A5B-0A7D-45A7-B38A-A739817FF6D1}" destId="{01A37BA4-D4AE-4F49-BD08-A7FD088282CF}" srcOrd="4" destOrd="0" presId="urn:microsoft.com/office/officeart/2018/2/layout/IconVerticalSolidList"/>
    <dgm:cxn modelId="{65BCBF90-022F-43AB-BB2B-AF73A8DA97AB}" type="presParOf" srcId="{01A37BA4-D4AE-4F49-BD08-A7FD088282CF}" destId="{202530E3-BD34-4CDF-83FE-CA5D9EF46184}" srcOrd="0" destOrd="0" presId="urn:microsoft.com/office/officeart/2018/2/layout/IconVerticalSolidList"/>
    <dgm:cxn modelId="{FAFB54F4-15ED-4EEB-B040-9E4617938BDF}" type="presParOf" srcId="{01A37BA4-D4AE-4F49-BD08-A7FD088282CF}" destId="{91E87516-8AC3-47DC-8E9E-1DAA688547F4}" srcOrd="1" destOrd="0" presId="urn:microsoft.com/office/officeart/2018/2/layout/IconVerticalSolidList"/>
    <dgm:cxn modelId="{0355C9DF-5BFE-4582-AE70-BBC6B7B1C1CA}" type="presParOf" srcId="{01A37BA4-D4AE-4F49-BD08-A7FD088282CF}" destId="{EEF29638-267D-4781-A265-E75D311B5E82}" srcOrd="2" destOrd="0" presId="urn:microsoft.com/office/officeart/2018/2/layout/IconVerticalSolidList"/>
    <dgm:cxn modelId="{C258B6CA-4C8F-4BB7-9EA0-307EC840B188}" type="presParOf" srcId="{01A37BA4-D4AE-4F49-BD08-A7FD088282CF}" destId="{8D7F362A-5697-48D4-ACEC-A4469AEB0B6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88DE333-4B6F-4313-8CC2-135686F7290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8A773B-2446-427A-B665-1E585D7CD713}">
      <dgm:prSet/>
      <dgm:spPr/>
      <dgm:t>
        <a:bodyPr/>
        <a:lstStyle/>
        <a:p>
          <a:r>
            <a:rPr lang="en-US" dirty="0"/>
            <a:t>Google Suite: </a:t>
          </a:r>
          <a:r>
            <a:rPr lang="en-US" b="1" dirty="0"/>
            <a:t>Sites, Slides, Forms, Drawings, and Maps</a:t>
          </a:r>
        </a:p>
      </dgm:t>
    </dgm:pt>
    <dgm:pt modelId="{9AA62519-3FB3-418C-89A9-F5D97FCDE0DC}" type="parTrans" cxnId="{1F3F5F95-A820-4F5F-8419-B36817FDEC10}">
      <dgm:prSet/>
      <dgm:spPr/>
      <dgm:t>
        <a:bodyPr/>
        <a:lstStyle/>
        <a:p>
          <a:endParaRPr lang="en-US"/>
        </a:p>
      </dgm:t>
    </dgm:pt>
    <dgm:pt modelId="{E132C5D3-4149-4972-AB88-DD8DC3C86E9A}" type="sibTrans" cxnId="{1F3F5F95-A820-4F5F-8419-B36817FDEC10}">
      <dgm:prSet/>
      <dgm:spPr/>
      <dgm:t>
        <a:bodyPr/>
        <a:lstStyle/>
        <a:p>
          <a:endParaRPr lang="en-US"/>
        </a:p>
      </dgm:t>
    </dgm:pt>
    <dgm:pt modelId="{95288B6E-484C-4C60-8E08-9F5F9BD8146E}">
      <dgm:prSet/>
      <dgm:spPr/>
      <dgm:t>
        <a:bodyPr/>
        <a:lstStyle/>
        <a:p>
          <a:r>
            <a:rPr lang="en-US" dirty="0"/>
            <a:t>Jigsaw Planet</a:t>
          </a:r>
        </a:p>
      </dgm:t>
    </dgm:pt>
    <dgm:pt modelId="{B434E914-A687-4905-AB0B-C284ACA9BE3D}" type="parTrans" cxnId="{55A96AE0-99AA-4758-A92B-1FB140D46853}">
      <dgm:prSet/>
      <dgm:spPr/>
      <dgm:t>
        <a:bodyPr/>
        <a:lstStyle/>
        <a:p>
          <a:endParaRPr lang="en-US"/>
        </a:p>
      </dgm:t>
    </dgm:pt>
    <dgm:pt modelId="{E34BD8E1-F423-4145-A19E-CB2710F41809}" type="sibTrans" cxnId="{55A96AE0-99AA-4758-A92B-1FB140D46853}">
      <dgm:prSet/>
      <dgm:spPr/>
      <dgm:t>
        <a:bodyPr/>
        <a:lstStyle/>
        <a:p>
          <a:endParaRPr lang="en-US"/>
        </a:p>
      </dgm:t>
    </dgm:pt>
    <dgm:pt modelId="{E0F3835E-589E-4148-8398-1332A781091C}">
      <dgm:prSet/>
      <dgm:spPr/>
      <dgm:t>
        <a:bodyPr/>
        <a:lstStyle/>
        <a:p>
          <a:r>
            <a:rPr lang="en-US" dirty="0"/>
            <a:t>Natural Reader or other text to voice application</a:t>
          </a:r>
        </a:p>
      </dgm:t>
    </dgm:pt>
    <dgm:pt modelId="{CB626A22-4929-46E6-B506-916C4C5F31FF}" type="parTrans" cxnId="{08557E20-1331-4B86-92F8-A0981CBE47A6}">
      <dgm:prSet/>
      <dgm:spPr/>
      <dgm:t>
        <a:bodyPr/>
        <a:lstStyle/>
        <a:p>
          <a:endParaRPr lang="en-US"/>
        </a:p>
      </dgm:t>
    </dgm:pt>
    <dgm:pt modelId="{3A5B03FC-3AD8-49C3-AE96-BCE27B72926E}" type="sibTrans" cxnId="{08557E20-1331-4B86-92F8-A0981CBE47A6}">
      <dgm:prSet/>
      <dgm:spPr/>
      <dgm:t>
        <a:bodyPr/>
        <a:lstStyle/>
        <a:p>
          <a:endParaRPr lang="en-US"/>
        </a:p>
      </dgm:t>
    </dgm:pt>
    <dgm:pt modelId="{5429D1F4-815F-4E96-B757-EC43BD26C264}">
      <dgm:prSet/>
      <dgm:spPr/>
      <dgm:t>
        <a:bodyPr/>
        <a:lstStyle/>
        <a:p>
          <a:r>
            <a:rPr lang="en-US" dirty="0"/>
            <a:t>Creative Commons Images</a:t>
          </a:r>
        </a:p>
      </dgm:t>
    </dgm:pt>
    <dgm:pt modelId="{3092C5E0-F42F-4141-A040-0EB5927F68C1}" type="parTrans" cxnId="{D1A3F508-82FF-447A-BBA5-B0F41A50F45A}">
      <dgm:prSet/>
      <dgm:spPr/>
      <dgm:t>
        <a:bodyPr/>
        <a:lstStyle/>
        <a:p>
          <a:endParaRPr lang="en-US"/>
        </a:p>
      </dgm:t>
    </dgm:pt>
    <dgm:pt modelId="{E66262FA-A040-4778-BF26-F66F51258057}" type="sibTrans" cxnId="{D1A3F508-82FF-447A-BBA5-B0F41A50F45A}">
      <dgm:prSet/>
      <dgm:spPr/>
      <dgm:t>
        <a:bodyPr/>
        <a:lstStyle/>
        <a:p>
          <a:endParaRPr lang="en-US"/>
        </a:p>
      </dgm:t>
    </dgm:pt>
    <dgm:pt modelId="{8D872BBC-2422-4B9E-A3E6-0A5017953805}">
      <dgm:prSet/>
      <dgm:spPr/>
      <dgm:t>
        <a:bodyPr/>
        <a:lstStyle/>
        <a:p>
          <a:endParaRPr lang="en-US" dirty="0"/>
        </a:p>
      </dgm:t>
    </dgm:pt>
    <dgm:pt modelId="{22365C41-758E-499D-84D8-41A07B8F00E6}" type="parTrans" cxnId="{194F0B6E-04AE-4DB4-B477-D07273EA6FB3}">
      <dgm:prSet/>
      <dgm:spPr/>
      <dgm:t>
        <a:bodyPr/>
        <a:lstStyle/>
        <a:p>
          <a:endParaRPr lang="en-US"/>
        </a:p>
      </dgm:t>
    </dgm:pt>
    <dgm:pt modelId="{D42E80EA-EDD6-4A93-9B2C-1C4C4B9C39F9}" type="sibTrans" cxnId="{194F0B6E-04AE-4DB4-B477-D07273EA6FB3}">
      <dgm:prSet/>
      <dgm:spPr/>
      <dgm:t>
        <a:bodyPr/>
        <a:lstStyle/>
        <a:p>
          <a:endParaRPr lang="en-US"/>
        </a:p>
      </dgm:t>
    </dgm:pt>
    <dgm:pt modelId="{D9FD2520-4D60-4816-A22F-E3B1846C6E3D}" type="pres">
      <dgm:prSet presAssocID="{E88DE333-4B6F-4313-8CC2-135686F72903}" presName="vert0" presStyleCnt="0">
        <dgm:presLayoutVars>
          <dgm:dir/>
          <dgm:animOne val="branch"/>
          <dgm:animLvl val="lvl"/>
        </dgm:presLayoutVars>
      </dgm:prSet>
      <dgm:spPr/>
    </dgm:pt>
    <dgm:pt modelId="{6AF3D4BA-33BF-4785-A57B-69EF37C688D4}" type="pres">
      <dgm:prSet presAssocID="{DC8A773B-2446-427A-B665-1E585D7CD713}" presName="thickLine" presStyleLbl="alignNode1" presStyleIdx="0" presStyleCnt="5"/>
      <dgm:spPr/>
    </dgm:pt>
    <dgm:pt modelId="{B886B11E-E71B-454D-81F5-DBD5392FA756}" type="pres">
      <dgm:prSet presAssocID="{DC8A773B-2446-427A-B665-1E585D7CD713}" presName="horz1" presStyleCnt="0"/>
      <dgm:spPr/>
    </dgm:pt>
    <dgm:pt modelId="{93060635-4849-45DD-A7B0-DCFE54E054BD}" type="pres">
      <dgm:prSet presAssocID="{DC8A773B-2446-427A-B665-1E585D7CD713}" presName="tx1" presStyleLbl="revTx" presStyleIdx="0" presStyleCnt="5"/>
      <dgm:spPr/>
    </dgm:pt>
    <dgm:pt modelId="{9B5A560F-E5C6-4D36-B43A-5422FB513FCC}" type="pres">
      <dgm:prSet presAssocID="{DC8A773B-2446-427A-B665-1E585D7CD713}" presName="vert1" presStyleCnt="0"/>
      <dgm:spPr/>
    </dgm:pt>
    <dgm:pt modelId="{EAD79DA8-B3FC-4699-9CC7-620158F6BC65}" type="pres">
      <dgm:prSet presAssocID="{95288B6E-484C-4C60-8E08-9F5F9BD8146E}" presName="thickLine" presStyleLbl="alignNode1" presStyleIdx="1" presStyleCnt="5"/>
      <dgm:spPr/>
    </dgm:pt>
    <dgm:pt modelId="{081C996E-25A1-417F-B4A1-DF54C897C285}" type="pres">
      <dgm:prSet presAssocID="{95288B6E-484C-4C60-8E08-9F5F9BD8146E}" presName="horz1" presStyleCnt="0"/>
      <dgm:spPr/>
    </dgm:pt>
    <dgm:pt modelId="{FA3BE503-2B8C-4A7F-8C2A-F8BE359A4B2A}" type="pres">
      <dgm:prSet presAssocID="{95288B6E-484C-4C60-8E08-9F5F9BD8146E}" presName="tx1" presStyleLbl="revTx" presStyleIdx="1" presStyleCnt="5"/>
      <dgm:spPr/>
    </dgm:pt>
    <dgm:pt modelId="{B1CD68DC-A1BB-4096-8953-FEB5CFCC2D68}" type="pres">
      <dgm:prSet presAssocID="{95288B6E-484C-4C60-8E08-9F5F9BD8146E}" presName="vert1" presStyleCnt="0"/>
      <dgm:spPr/>
    </dgm:pt>
    <dgm:pt modelId="{0AF56BBF-1498-49E7-AC90-D745A48CE8A6}" type="pres">
      <dgm:prSet presAssocID="{E0F3835E-589E-4148-8398-1332A781091C}" presName="thickLine" presStyleLbl="alignNode1" presStyleIdx="2" presStyleCnt="5"/>
      <dgm:spPr/>
    </dgm:pt>
    <dgm:pt modelId="{9FF292E9-0FA2-4953-B9DA-E80039657B92}" type="pres">
      <dgm:prSet presAssocID="{E0F3835E-589E-4148-8398-1332A781091C}" presName="horz1" presStyleCnt="0"/>
      <dgm:spPr/>
    </dgm:pt>
    <dgm:pt modelId="{DAA271FA-EA7D-496E-908B-EA9A4A90CFA3}" type="pres">
      <dgm:prSet presAssocID="{E0F3835E-589E-4148-8398-1332A781091C}" presName="tx1" presStyleLbl="revTx" presStyleIdx="2" presStyleCnt="5"/>
      <dgm:spPr/>
    </dgm:pt>
    <dgm:pt modelId="{DEA4F758-91FC-4DD2-9246-F37B47A23C46}" type="pres">
      <dgm:prSet presAssocID="{E0F3835E-589E-4148-8398-1332A781091C}" presName="vert1" presStyleCnt="0"/>
      <dgm:spPr/>
    </dgm:pt>
    <dgm:pt modelId="{4FE600A2-6F3A-4A08-83CE-D6AC74474920}" type="pres">
      <dgm:prSet presAssocID="{5429D1F4-815F-4E96-B757-EC43BD26C264}" presName="thickLine" presStyleLbl="alignNode1" presStyleIdx="3" presStyleCnt="5"/>
      <dgm:spPr/>
    </dgm:pt>
    <dgm:pt modelId="{A350BEEE-BE99-4493-8B8B-CB1BBA48C3F2}" type="pres">
      <dgm:prSet presAssocID="{5429D1F4-815F-4E96-B757-EC43BD26C264}" presName="horz1" presStyleCnt="0"/>
      <dgm:spPr/>
    </dgm:pt>
    <dgm:pt modelId="{CFCFC003-030E-4707-810C-7590FB3F35F9}" type="pres">
      <dgm:prSet presAssocID="{5429D1F4-815F-4E96-B757-EC43BD26C264}" presName="tx1" presStyleLbl="revTx" presStyleIdx="3" presStyleCnt="5"/>
      <dgm:spPr/>
    </dgm:pt>
    <dgm:pt modelId="{03D943E0-5033-4399-B220-6CF1FAE2FE1B}" type="pres">
      <dgm:prSet presAssocID="{5429D1F4-815F-4E96-B757-EC43BD26C264}" presName="vert1" presStyleCnt="0"/>
      <dgm:spPr/>
    </dgm:pt>
    <dgm:pt modelId="{7F68F0A4-D2C8-465A-B199-6994E6C5BA45}" type="pres">
      <dgm:prSet presAssocID="{8D872BBC-2422-4B9E-A3E6-0A5017953805}" presName="thickLine" presStyleLbl="alignNode1" presStyleIdx="4" presStyleCnt="5"/>
      <dgm:spPr/>
    </dgm:pt>
    <dgm:pt modelId="{C1148AFF-3075-4829-898D-9E65462E7725}" type="pres">
      <dgm:prSet presAssocID="{8D872BBC-2422-4B9E-A3E6-0A5017953805}" presName="horz1" presStyleCnt="0"/>
      <dgm:spPr/>
    </dgm:pt>
    <dgm:pt modelId="{08D9F6F3-06A5-42A4-989E-A889D4F4AD3F}" type="pres">
      <dgm:prSet presAssocID="{8D872BBC-2422-4B9E-A3E6-0A5017953805}" presName="tx1" presStyleLbl="revTx" presStyleIdx="4" presStyleCnt="5"/>
      <dgm:spPr/>
    </dgm:pt>
    <dgm:pt modelId="{7539AC73-EB66-49DA-A03D-1923CE097463}" type="pres">
      <dgm:prSet presAssocID="{8D872BBC-2422-4B9E-A3E6-0A5017953805}" presName="vert1" presStyleCnt="0"/>
      <dgm:spPr/>
    </dgm:pt>
  </dgm:ptLst>
  <dgm:cxnLst>
    <dgm:cxn modelId="{D1A3F508-82FF-447A-BBA5-B0F41A50F45A}" srcId="{E88DE333-4B6F-4313-8CC2-135686F72903}" destId="{5429D1F4-815F-4E96-B757-EC43BD26C264}" srcOrd="3" destOrd="0" parTransId="{3092C5E0-F42F-4141-A040-0EB5927F68C1}" sibTransId="{E66262FA-A040-4778-BF26-F66F51258057}"/>
    <dgm:cxn modelId="{08557E20-1331-4B86-92F8-A0981CBE47A6}" srcId="{E88DE333-4B6F-4313-8CC2-135686F72903}" destId="{E0F3835E-589E-4148-8398-1332A781091C}" srcOrd="2" destOrd="0" parTransId="{CB626A22-4929-46E6-B506-916C4C5F31FF}" sibTransId="{3A5B03FC-3AD8-49C3-AE96-BCE27B72926E}"/>
    <dgm:cxn modelId="{90CE154E-B1CF-4C43-89DB-4E9977D33899}" type="presOf" srcId="{E0F3835E-589E-4148-8398-1332A781091C}" destId="{DAA271FA-EA7D-496E-908B-EA9A4A90CFA3}" srcOrd="0" destOrd="0" presId="urn:microsoft.com/office/officeart/2008/layout/LinedList"/>
    <dgm:cxn modelId="{194F0B6E-04AE-4DB4-B477-D07273EA6FB3}" srcId="{E88DE333-4B6F-4313-8CC2-135686F72903}" destId="{8D872BBC-2422-4B9E-A3E6-0A5017953805}" srcOrd="4" destOrd="0" parTransId="{22365C41-758E-499D-84D8-41A07B8F00E6}" sibTransId="{D42E80EA-EDD6-4A93-9B2C-1C4C4B9C39F9}"/>
    <dgm:cxn modelId="{DA75578C-AEE9-44B7-84AF-F2604C34B63E}" type="presOf" srcId="{5429D1F4-815F-4E96-B757-EC43BD26C264}" destId="{CFCFC003-030E-4707-810C-7590FB3F35F9}" srcOrd="0" destOrd="0" presId="urn:microsoft.com/office/officeart/2008/layout/LinedList"/>
    <dgm:cxn modelId="{08A5FC93-F8B9-40CA-AC29-5386307DB982}" type="presOf" srcId="{8D872BBC-2422-4B9E-A3E6-0A5017953805}" destId="{08D9F6F3-06A5-42A4-989E-A889D4F4AD3F}" srcOrd="0" destOrd="0" presId="urn:microsoft.com/office/officeart/2008/layout/LinedList"/>
    <dgm:cxn modelId="{1F3F5F95-A820-4F5F-8419-B36817FDEC10}" srcId="{E88DE333-4B6F-4313-8CC2-135686F72903}" destId="{DC8A773B-2446-427A-B665-1E585D7CD713}" srcOrd="0" destOrd="0" parTransId="{9AA62519-3FB3-418C-89A9-F5D97FCDE0DC}" sibTransId="{E132C5D3-4149-4972-AB88-DD8DC3C86E9A}"/>
    <dgm:cxn modelId="{926E4CAA-8A12-45D0-87F5-B6602EE858A1}" type="presOf" srcId="{95288B6E-484C-4C60-8E08-9F5F9BD8146E}" destId="{FA3BE503-2B8C-4A7F-8C2A-F8BE359A4B2A}" srcOrd="0" destOrd="0" presId="urn:microsoft.com/office/officeart/2008/layout/LinedList"/>
    <dgm:cxn modelId="{DCE14EDD-FB83-4EA5-BA21-50C41E6F21DC}" type="presOf" srcId="{E88DE333-4B6F-4313-8CC2-135686F72903}" destId="{D9FD2520-4D60-4816-A22F-E3B1846C6E3D}" srcOrd="0" destOrd="0" presId="urn:microsoft.com/office/officeart/2008/layout/LinedList"/>
    <dgm:cxn modelId="{55A96AE0-99AA-4758-A92B-1FB140D46853}" srcId="{E88DE333-4B6F-4313-8CC2-135686F72903}" destId="{95288B6E-484C-4C60-8E08-9F5F9BD8146E}" srcOrd="1" destOrd="0" parTransId="{B434E914-A687-4905-AB0B-C284ACA9BE3D}" sibTransId="{E34BD8E1-F423-4145-A19E-CB2710F41809}"/>
    <dgm:cxn modelId="{51E70BF9-5F1C-48BE-BAEA-B38C26F6CF92}" type="presOf" srcId="{DC8A773B-2446-427A-B665-1E585D7CD713}" destId="{93060635-4849-45DD-A7B0-DCFE54E054BD}" srcOrd="0" destOrd="0" presId="urn:microsoft.com/office/officeart/2008/layout/LinedList"/>
    <dgm:cxn modelId="{8FA9038F-3B89-45AC-80E5-6051BEB0B3D2}" type="presParOf" srcId="{D9FD2520-4D60-4816-A22F-E3B1846C6E3D}" destId="{6AF3D4BA-33BF-4785-A57B-69EF37C688D4}" srcOrd="0" destOrd="0" presId="urn:microsoft.com/office/officeart/2008/layout/LinedList"/>
    <dgm:cxn modelId="{DF03FFAF-616A-4B62-B036-FB211AD3D7F5}" type="presParOf" srcId="{D9FD2520-4D60-4816-A22F-E3B1846C6E3D}" destId="{B886B11E-E71B-454D-81F5-DBD5392FA756}" srcOrd="1" destOrd="0" presId="urn:microsoft.com/office/officeart/2008/layout/LinedList"/>
    <dgm:cxn modelId="{F191A2E0-94BF-435B-B7B9-62B0418ADBEC}" type="presParOf" srcId="{B886B11E-E71B-454D-81F5-DBD5392FA756}" destId="{93060635-4849-45DD-A7B0-DCFE54E054BD}" srcOrd="0" destOrd="0" presId="urn:microsoft.com/office/officeart/2008/layout/LinedList"/>
    <dgm:cxn modelId="{396FAF77-8BF2-4020-8EF0-43DFC682D433}" type="presParOf" srcId="{B886B11E-E71B-454D-81F5-DBD5392FA756}" destId="{9B5A560F-E5C6-4D36-B43A-5422FB513FCC}" srcOrd="1" destOrd="0" presId="urn:microsoft.com/office/officeart/2008/layout/LinedList"/>
    <dgm:cxn modelId="{8AE650E3-7F81-4583-9971-8903A44DF0A6}" type="presParOf" srcId="{D9FD2520-4D60-4816-A22F-E3B1846C6E3D}" destId="{EAD79DA8-B3FC-4699-9CC7-620158F6BC65}" srcOrd="2" destOrd="0" presId="urn:microsoft.com/office/officeart/2008/layout/LinedList"/>
    <dgm:cxn modelId="{E08A4214-EA54-4821-86FC-5C7BC047D886}" type="presParOf" srcId="{D9FD2520-4D60-4816-A22F-E3B1846C6E3D}" destId="{081C996E-25A1-417F-B4A1-DF54C897C285}" srcOrd="3" destOrd="0" presId="urn:microsoft.com/office/officeart/2008/layout/LinedList"/>
    <dgm:cxn modelId="{EC9B1AC2-6BF4-465F-8EAE-812F56FEFDD1}" type="presParOf" srcId="{081C996E-25A1-417F-B4A1-DF54C897C285}" destId="{FA3BE503-2B8C-4A7F-8C2A-F8BE359A4B2A}" srcOrd="0" destOrd="0" presId="urn:microsoft.com/office/officeart/2008/layout/LinedList"/>
    <dgm:cxn modelId="{59F96D31-3CFF-4A92-B0ED-647DCFBCFFA4}" type="presParOf" srcId="{081C996E-25A1-417F-B4A1-DF54C897C285}" destId="{B1CD68DC-A1BB-4096-8953-FEB5CFCC2D68}" srcOrd="1" destOrd="0" presId="urn:microsoft.com/office/officeart/2008/layout/LinedList"/>
    <dgm:cxn modelId="{32318DE8-00C9-422A-8935-523F8B610C27}" type="presParOf" srcId="{D9FD2520-4D60-4816-A22F-E3B1846C6E3D}" destId="{0AF56BBF-1498-49E7-AC90-D745A48CE8A6}" srcOrd="4" destOrd="0" presId="urn:microsoft.com/office/officeart/2008/layout/LinedList"/>
    <dgm:cxn modelId="{B7774C4F-409B-41B1-9AC4-12496DC08A0B}" type="presParOf" srcId="{D9FD2520-4D60-4816-A22F-E3B1846C6E3D}" destId="{9FF292E9-0FA2-4953-B9DA-E80039657B92}" srcOrd="5" destOrd="0" presId="urn:microsoft.com/office/officeart/2008/layout/LinedList"/>
    <dgm:cxn modelId="{C9F48F82-2890-4978-B806-12B3CB589737}" type="presParOf" srcId="{9FF292E9-0FA2-4953-B9DA-E80039657B92}" destId="{DAA271FA-EA7D-496E-908B-EA9A4A90CFA3}" srcOrd="0" destOrd="0" presId="urn:microsoft.com/office/officeart/2008/layout/LinedList"/>
    <dgm:cxn modelId="{C975B8C8-08B7-4501-A6C7-2CFA77A287F9}" type="presParOf" srcId="{9FF292E9-0FA2-4953-B9DA-E80039657B92}" destId="{DEA4F758-91FC-4DD2-9246-F37B47A23C46}" srcOrd="1" destOrd="0" presId="urn:microsoft.com/office/officeart/2008/layout/LinedList"/>
    <dgm:cxn modelId="{B78937E6-B42A-45C8-A6CB-F1B013C0DAD4}" type="presParOf" srcId="{D9FD2520-4D60-4816-A22F-E3B1846C6E3D}" destId="{4FE600A2-6F3A-4A08-83CE-D6AC74474920}" srcOrd="6" destOrd="0" presId="urn:microsoft.com/office/officeart/2008/layout/LinedList"/>
    <dgm:cxn modelId="{EC0F70B2-59E0-49F4-BF9E-EF222231E152}" type="presParOf" srcId="{D9FD2520-4D60-4816-A22F-E3B1846C6E3D}" destId="{A350BEEE-BE99-4493-8B8B-CB1BBA48C3F2}" srcOrd="7" destOrd="0" presId="urn:microsoft.com/office/officeart/2008/layout/LinedList"/>
    <dgm:cxn modelId="{000B0967-2E3D-40A3-987A-B1AA1F0DBE05}" type="presParOf" srcId="{A350BEEE-BE99-4493-8B8B-CB1BBA48C3F2}" destId="{CFCFC003-030E-4707-810C-7590FB3F35F9}" srcOrd="0" destOrd="0" presId="urn:microsoft.com/office/officeart/2008/layout/LinedList"/>
    <dgm:cxn modelId="{A90D59A8-49E5-4F4D-8E8E-BF812C07B91E}" type="presParOf" srcId="{A350BEEE-BE99-4493-8B8B-CB1BBA48C3F2}" destId="{03D943E0-5033-4399-B220-6CF1FAE2FE1B}" srcOrd="1" destOrd="0" presId="urn:microsoft.com/office/officeart/2008/layout/LinedList"/>
    <dgm:cxn modelId="{197CCC14-1BF5-4DCF-966D-F11A689E29DA}" type="presParOf" srcId="{D9FD2520-4D60-4816-A22F-E3B1846C6E3D}" destId="{7F68F0A4-D2C8-465A-B199-6994E6C5BA45}" srcOrd="8" destOrd="0" presId="urn:microsoft.com/office/officeart/2008/layout/LinedList"/>
    <dgm:cxn modelId="{61F8A19A-DF6A-4B31-8ACE-6CFA71B39F93}" type="presParOf" srcId="{D9FD2520-4D60-4816-A22F-E3B1846C6E3D}" destId="{C1148AFF-3075-4829-898D-9E65462E7725}" srcOrd="9" destOrd="0" presId="urn:microsoft.com/office/officeart/2008/layout/LinedList"/>
    <dgm:cxn modelId="{5577A457-3580-452C-95E0-A289C59C88E3}" type="presParOf" srcId="{C1148AFF-3075-4829-898D-9E65462E7725}" destId="{08D9F6F3-06A5-42A4-989E-A889D4F4AD3F}" srcOrd="0" destOrd="0" presId="urn:microsoft.com/office/officeart/2008/layout/LinedList"/>
    <dgm:cxn modelId="{6F7F50E0-9F48-4A02-A031-49B846CA6C74}" type="presParOf" srcId="{C1148AFF-3075-4829-898D-9E65462E7725}" destId="{7539AC73-EB66-49DA-A03D-1923CE09746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88DE333-4B6F-4313-8CC2-135686F7290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8A773B-2446-427A-B665-1E585D7CD713}">
      <dgm:prSet/>
      <dgm:spPr/>
      <dgm:t>
        <a:bodyPr/>
        <a:lstStyle/>
        <a:p>
          <a:r>
            <a:rPr lang="en-US" b="1" dirty="0">
              <a:hlinkClick xmlns:r="http://schemas.openxmlformats.org/officeDocument/2006/relationships" r:id="rId1"/>
            </a:rPr>
            <a:t>Camtasia: Video Editing: </a:t>
          </a:r>
          <a:r>
            <a:rPr lang="en-US" b="0" dirty="0"/>
            <a:t>$99 (one time)</a:t>
          </a:r>
        </a:p>
      </dgm:t>
    </dgm:pt>
    <dgm:pt modelId="{9AA62519-3FB3-418C-89A9-F5D97FCDE0DC}" type="parTrans" cxnId="{1F3F5F95-A820-4F5F-8419-B36817FDEC10}">
      <dgm:prSet/>
      <dgm:spPr/>
      <dgm:t>
        <a:bodyPr/>
        <a:lstStyle/>
        <a:p>
          <a:endParaRPr lang="en-US"/>
        </a:p>
      </dgm:t>
    </dgm:pt>
    <dgm:pt modelId="{E132C5D3-4149-4972-AB88-DD8DC3C86E9A}" type="sibTrans" cxnId="{1F3F5F95-A820-4F5F-8419-B36817FDEC10}">
      <dgm:prSet/>
      <dgm:spPr/>
      <dgm:t>
        <a:bodyPr/>
        <a:lstStyle/>
        <a:p>
          <a:endParaRPr lang="en-US"/>
        </a:p>
      </dgm:t>
    </dgm:pt>
    <dgm:pt modelId="{B12DEF3D-75A0-4E03-B8ED-4DD1D0D93FA1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1"/>
            </a:rPr>
            <a:t>Snagit: Desktop capture, image editing</a:t>
          </a:r>
          <a:r>
            <a:rPr lang="en-US" dirty="0"/>
            <a:t>: $29.99</a:t>
          </a:r>
        </a:p>
      </dgm:t>
    </dgm:pt>
    <dgm:pt modelId="{EB87951F-BD84-4765-B4F5-71B6A4E18E31}" type="parTrans" cxnId="{9E7C7F63-53CF-43B4-A1D7-445F2C40D641}">
      <dgm:prSet/>
      <dgm:spPr/>
      <dgm:t>
        <a:bodyPr/>
        <a:lstStyle/>
        <a:p>
          <a:endParaRPr lang="en-US"/>
        </a:p>
      </dgm:t>
    </dgm:pt>
    <dgm:pt modelId="{326A6D78-C0AC-4AE6-B0A0-8C2F4CBB49FF}" type="sibTrans" cxnId="{9E7C7F63-53CF-43B4-A1D7-445F2C40D641}">
      <dgm:prSet/>
      <dgm:spPr/>
      <dgm:t>
        <a:bodyPr/>
        <a:lstStyle/>
        <a:p>
          <a:endParaRPr lang="en-US"/>
        </a:p>
      </dgm:t>
    </dgm:pt>
    <dgm:pt modelId="{F1D505BB-3213-4C04-9308-61CB6D6D5AA1}">
      <dgm:prSet/>
      <dgm:spPr/>
      <dgm:t>
        <a:bodyPr/>
        <a:lstStyle/>
        <a:p>
          <a:r>
            <a:rPr lang="en-US" dirty="0" err="1">
              <a:hlinkClick xmlns:r="http://schemas.openxmlformats.org/officeDocument/2006/relationships" r:id="rId2"/>
            </a:rPr>
            <a:t>Breakoutedu</a:t>
          </a:r>
          <a:r>
            <a:rPr lang="en-US" dirty="0"/>
            <a:t>: $99 / year</a:t>
          </a:r>
        </a:p>
      </dgm:t>
    </dgm:pt>
    <dgm:pt modelId="{58190B6E-CFE4-4A20-84EC-1311AC8A83A6}" type="parTrans" cxnId="{B44EB9BF-D9FA-4735-BFBE-D1709D56C6C5}">
      <dgm:prSet/>
      <dgm:spPr/>
      <dgm:t>
        <a:bodyPr/>
        <a:lstStyle/>
        <a:p>
          <a:endParaRPr lang="en-US"/>
        </a:p>
      </dgm:t>
    </dgm:pt>
    <dgm:pt modelId="{8B708985-AF00-4032-BE84-03709C9ECCF3}" type="sibTrans" cxnId="{B44EB9BF-D9FA-4735-BFBE-D1709D56C6C5}">
      <dgm:prSet/>
      <dgm:spPr/>
      <dgm:t>
        <a:bodyPr/>
        <a:lstStyle/>
        <a:p>
          <a:endParaRPr lang="en-US"/>
        </a:p>
      </dgm:t>
    </dgm:pt>
    <dgm:pt modelId="{1DED55DF-D057-4253-90C1-2E2AAFFE2B7D}">
      <dgm:prSet/>
      <dgm:spPr/>
      <dgm:t>
        <a:bodyPr/>
        <a:lstStyle/>
        <a:p>
          <a:r>
            <a:rPr lang="en-US" dirty="0" err="1"/>
            <a:t>Doodly</a:t>
          </a:r>
          <a:r>
            <a:rPr lang="en-US" dirty="0"/>
            <a:t>: $67 (one time)</a:t>
          </a:r>
        </a:p>
      </dgm:t>
    </dgm:pt>
    <dgm:pt modelId="{0AAD3F31-15C2-4528-96EC-C4D77DEB7480}" type="parTrans" cxnId="{DEF16FC1-86BD-4412-9DD7-EFE7A7D6AD4F}">
      <dgm:prSet/>
      <dgm:spPr/>
      <dgm:t>
        <a:bodyPr/>
        <a:lstStyle/>
        <a:p>
          <a:endParaRPr lang="en-US"/>
        </a:p>
      </dgm:t>
    </dgm:pt>
    <dgm:pt modelId="{7A3189C9-E78B-4175-92A5-6902A464CEB1}" type="sibTrans" cxnId="{DEF16FC1-86BD-4412-9DD7-EFE7A7D6AD4F}">
      <dgm:prSet/>
      <dgm:spPr/>
      <dgm:t>
        <a:bodyPr/>
        <a:lstStyle/>
        <a:p>
          <a:endParaRPr lang="en-US"/>
        </a:p>
      </dgm:t>
    </dgm:pt>
    <dgm:pt modelId="{95288B6E-484C-4C60-8E08-9F5F9BD8146E}">
      <dgm:prSet/>
      <dgm:spPr/>
      <dgm:t>
        <a:bodyPr/>
        <a:lstStyle/>
        <a:p>
          <a:r>
            <a:rPr lang="en-US" dirty="0" err="1"/>
            <a:t>Powerpoint</a:t>
          </a:r>
          <a:endParaRPr lang="en-US" dirty="0"/>
        </a:p>
      </dgm:t>
    </dgm:pt>
    <dgm:pt modelId="{B434E914-A687-4905-AB0B-C284ACA9BE3D}" type="parTrans" cxnId="{55A96AE0-99AA-4758-A92B-1FB140D46853}">
      <dgm:prSet/>
      <dgm:spPr/>
      <dgm:t>
        <a:bodyPr/>
        <a:lstStyle/>
        <a:p>
          <a:endParaRPr lang="en-US"/>
        </a:p>
      </dgm:t>
    </dgm:pt>
    <dgm:pt modelId="{E34BD8E1-F423-4145-A19E-CB2710F41809}" type="sibTrans" cxnId="{55A96AE0-99AA-4758-A92B-1FB140D46853}">
      <dgm:prSet/>
      <dgm:spPr/>
      <dgm:t>
        <a:bodyPr/>
        <a:lstStyle/>
        <a:p>
          <a:endParaRPr lang="en-US"/>
        </a:p>
      </dgm:t>
    </dgm:pt>
    <dgm:pt modelId="{077C8689-59A3-4627-9C77-35748AA4489D}">
      <dgm:prSet/>
      <dgm:spPr/>
      <dgm:t>
        <a:bodyPr/>
        <a:lstStyle/>
        <a:p>
          <a:endParaRPr lang="en-US" dirty="0"/>
        </a:p>
      </dgm:t>
    </dgm:pt>
    <dgm:pt modelId="{B5A2ACA4-73FB-4320-AB3F-F8C9182ED156}" type="parTrans" cxnId="{057DE2AD-D493-4E6F-A45A-5315F0AD9728}">
      <dgm:prSet/>
      <dgm:spPr/>
      <dgm:t>
        <a:bodyPr/>
        <a:lstStyle/>
        <a:p>
          <a:endParaRPr lang="en-US"/>
        </a:p>
      </dgm:t>
    </dgm:pt>
    <dgm:pt modelId="{D655F7F3-250F-4032-A4F4-EC54AC56E988}" type="sibTrans" cxnId="{057DE2AD-D493-4E6F-A45A-5315F0AD9728}">
      <dgm:prSet/>
      <dgm:spPr/>
      <dgm:t>
        <a:bodyPr/>
        <a:lstStyle/>
        <a:p>
          <a:endParaRPr lang="en-US"/>
        </a:p>
      </dgm:t>
    </dgm:pt>
    <dgm:pt modelId="{D9FD2520-4D60-4816-A22F-E3B1846C6E3D}" type="pres">
      <dgm:prSet presAssocID="{E88DE333-4B6F-4313-8CC2-135686F72903}" presName="vert0" presStyleCnt="0">
        <dgm:presLayoutVars>
          <dgm:dir/>
          <dgm:animOne val="branch"/>
          <dgm:animLvl val="lvl"/>
        </dgm:presLayoutVars>
      </dgm:prSet>
      <dgm:spPr/>
    </dgm:pt>
    <dgm:pt modelId="{6AF3D4BA-33BF-4785-A57B-69EF37C688D4}" type="pres">
      <dgm:prSet presAssocID="{DC8A773B-2446-427A-B665-1E585D7CD713}" presName="thickLine" presStyleLbl="alignNode1" presStyleIdx="0" presStyleCnt="6"/>
      <dgm:spPr/>
    </dgm:pt>
    <dgm:pt modelId="{B886B11E-E71B-454D-81F5-DBD5392FA756}" type="pres">
      <dgm:prSet presAssocID="{DC8A773B-2446-427A-B665-1E585D7CD713}" presName="horz1" presStyleCnt="0"/>
      <dgm:spPr/>
    </dgm:pt>
    <dgm:pt modelId="{93060635-4849-45DD-A7B0-DCFE54E054BD}" type="pres">
      <dgm:prSet presAssocID="{DC8A773B-2446-427A-B665-1E585D7CD713}" presName="tx1" presStyleLbl="revTx" presStyleIdx="0" presStyleCnt="6"/>
      <dgm:spPr/>
    </dgm:pt>
    <dgm:pt modelId="{9B5A560F-E5C6-4D36-B43A-5422FB513FCC}" type="pres">
      <dgm:prSet presAssocID="{DC8A773B-2446-427A-B665-1E585D7CD713}" presName="vert1" presStyleCnt="0"/>
      <dgm:spPr/>
    </dgm:pt>
    <dgm:pt modelId="{88273FBA-8284-4E5D-9D0B-DA7602E69A73}" type="pres">
      <dgm:prSet presAssocID="{B12DEF3D-75A0-4E03-B8ED-4DD1D0D93FA1}" presName="thickLine" presStyleLbl="alignNode1" presStyleIdx="1" presStyleCnt="6"/>
      <dgm:spPr/>
    </dgm:pt>
    <dgm:pt modelId="{D63DA9C5-8A35-4C12-B197-40A741A72124}" type="pres">
      <dgm:prSet presAssocID="{B12DEF3D-75A0-4E03-B8ED-4DD1D0D93FA1}" presName="horz1" presStyleCnt="0"/>
      <dgm:spPr/>
    </dgm:pt>
    <dgm:pt modelId="{29017EDB-E8E4-4331-8803-E3B0D978164C}" type="pres">
      <dgm:prSet presAssocID="{B12DEF3D-75A0-4E03-B8ED-4DD1D0D93FA1}" presName="tx1" presStyleLbl="revTx" presStyleIdx="1" presStyleCnt="6"/>
      <dgm:spPr/>
    </dgm:pt>
    <dgm:pt modelId="{2917C9F1-0BC9-46E8-9814-2396941CF21D}" type="pres">
      <dgm:prSet presAssocID="{B12DEF3D-75A0-4E03-B8ED-4DD1D0D93FA1}" presName="vert1" presStyleCnt="0"/>
      <dgm:spPr/>
    </dgm:pt>
    <dgm:pt modelId="{82831A1A-71EC-46AE-8B9B-E249DD630D5A}" type="pres">
      <dgm:prSet presAssocID="{F1D505BB-3213-4C04-9308-61CB6D6D5AA1}" presName="thickLine" presStyleLbl="alignNode1" presStyleIdx="2" presStyleCnt="6"/>
      <dgm:spPr/>
    </dgm:pt>
    <dgm:pt modelId="{448CDA15-DF85-4C3B-9FE8-BDA90FD8336A}" type="pres">
      <dgm:prSet presAssocID="{F1D505BB-3213-4C04-9308-61CB6D6D5AA1}" presName="horz1" presStyleCnt="0"/>
      <dgm:spPr/>
    </dgm:pt>
    <dgm:pt modelId="{B766D8FF-272A-4322-9F91-F2848E94C252}" type="pres">
      <dgm:prSet presAssocID="{F1D505BB-3213-4C04-9308-61CB6D6D5AA1}" presName="tx1" presStyleLbl="revTx" presStyleIdx="2" presStyleCnt="6"/>
      <dgm:spPr/>
    </dgm:pt>
    <dgm:pt modelId="{9F5E4351-FA9A-44D1-BFC0-C0F417FCB453}" type="pres">
      <dgm:prSet presAssocID="{F1D505BB-3213-4C04-9308-61CB6D6D5AA1}" presName="vert1" presStyleCnt="0"/>
      <dgm:spPr/>
    </dgm:pt>
    <dgm:pt modelId="{0C8CF6C9-39B1-45A0-996B-ACBCDE837BDE}" type="pres">
      <dgm:prSet presAssocID="{1DED55DF-D057-4253-90C1-2E2AAFFE2B7D}" presName="thickLine" presStyleLbl="alignNode1" presStyleIdx="3" presStyleCnt="6"/>
      <dgm:spPr/>
    </dgm:pt>
    <dgm:pt modelId="{B165CE44-F1FA-4F4C-ABDE-50CCF3B0FFD7}" type="pres">
      <dgm:prSet presAssocID="{1DED55DF-D057-4253-90C1-2E2AAFFE2B7D}" presName="horz1" presStyleCnt="0"/>
      <dgm:spPr/>
    </dgm:pt>
    <dgm:pt modelId="{E1459D97-BDE1-46D9-9072-561275647EC8}" type="pres">
      <dgm:prSet presAssocID="{1DED55DF-D057-4253-90C1-2E2AAFFE2B7D}" presName="tx1" presStyleLbl="revTx" presStyleIdx="3" presStyleCnt="6"/>
      <dgm:spPr/>
    </dgm:pt>
    <dgm:pt modelId="{F2BBC859-1CB9-471D-8D0A-C9E2657FC05E}" type="pres">
      <dgm:prSet presAssocID="{1DED55DF-D057-4253-90C1-2E2AAFFE2B7D}" presName="vert1" presStyleCnt="0"/>
      <dgm:spPr/>
    </dgm:pt>
    <dgm:pt modelId="{EAD79DA8-B3FC-4699-9CC7-620158F6BC65}" type="pres">
      <dgm:prSet presAssocID="{95288B6E-484C-4C60-8E08-9F5F9BD8146E}" presName="thickLine" presStyleLbl="alignNode1" presStyleIdx="4" presStyleCnt="6"/>
      <dgm:spPr/>
    </dgm:pt>
    <dgm:pt modelId="{081C996E-25A1-417F-B4A1-DF54C897C285}" type="pres">
      <dgm:prSet presAssocID="{95288B6E-484C-4C60-8E08-9F5F9BD8146E}" presName="horz1" presStyleCnt="0"/>
      <dgm:spPr/>
    </dgm:pt>
    <dgm:pt modelId="{FA3BE503-2B8C-4A7F-8C2A-F8BE359A4B2A}" type="pres">
      <dgm:prSet presAssocID="{95288B6E-484C-4C60-8E08-9F5F9BD8146E}" presName="tx1" presStyleLbl="revTx" presStyleIdx="4" presStyleCnt="6"/>
      <dgm:spPr/>
    </dgm:pt>
    <dgm:pt modelId="{B1CD68DC-A1BB-4096-8953-FEB5CFCC2D68}" type="pres">
      <dgm:prSet presAssocID="{95288B6E-484C-4C60-8E08-9F5F9BD8146E}" presName="vert1" presStyleCnt="0"/>
      <dgm:spPr/>
    </dgm:pt>
    <dgm:pt modelId="{7C66B1DE-C5C4-4892-AD6D-AEA13A2A823C}" type="pres">
      <dgm:prSet presAssocID="{077C8689-59A3-4627-9C77-35748AA4489D}" presName="thickLine" presStyleLbl="alignNode1" presStyleIdx="5" presStyleCnt="6"/>
      <dgm:spPr/>
    </dgm:pt>
    <dgm:pt modelId="{AB09BC5F-DDFD-4F4C-98F7-FEE96CEDB2DE}" type="pres">
      <dgm:prSet presAssocID="{077C8689-59A3-4627-9C77-35748AA4489D}" presName="horz1" presStyleCnt="0"/>
      <dgm:spPr/>
    </dgm:pt>
    <dgm:pt modelId="{E33C8FC9-544F-45A6-9E6B-4E9EA8B5F56E}" type="pres">
      <dgm:prSet presAssocID="{077C8689-59A3-4627-9C77-35748AA4489D}" presName="tx1" presStyleLbl="revTx" presStyleIdx="5" presStyleCnt="6"/>
      <dgm:spPr/>
    </dgm:pt>
    <dgm:pt modelId="{AB06C8E3-CAD3-4BC7-A585-ECACABFD41FE}" type="pres">
      <dgm:prSet presAssocID="{077C8689-59A3-4627-9C77-35748AA4489D}" presName="vert1" presStyleCnt="0"/>
      <dgm:spPr/>
    </dgm:pt>
  </dgm:ptLst>
  <dgm:cxnLst>
    <dgm:cxn modelId="{9E7C7F63-53CF-43B4-A1D7-445F2C40D641}" srcId="{E88DE333-4B6F-4313-8CC2-135686F72903}" destId="{B12DEF3D-75A0-4E03-B8ED-4DD1D0D93FA1}" srcOrd="1" destOrd="0" parTransId="{EB87951F-BD84-4765-B4F5-71B6A4E18E31}" sibTransId="{326A6D78-C0AC-4AE6-B0A0-8C2F4CBB49FF}"/>
    <dgm:cxn modelId="{1F3F5F95-A820-4F5F-8419-B36817FDEC10}" srcId="{E88DE333-4B6F-4313-8CC2-135686F72903}" destId="{DC8A773B-2446-427A-B665-1E585D7CD713}" srcOrd="0" destOrd="0" parTransId="{9AA62519-3FB3-418C-89A9-F5D97FCDE0DC}" sibTransId="{E132C5D3-4149-4972-AB88-DD8DC3C86E9A}"/>
    <dgm:cxn modelId="{926E4CAA-8A12-45D0-87F5-B6602EE858A1}" type="presOf" srcId="{95288B6E-484C-4C60-8E08-9F5F9BD8146E}" destId="{FA3BE503-2B8C-4A7F-8C2A-F8BE359A4B2A}" srcOrd="0" destOrd="0" presId="urn:microsoft.com/office/officeart/2008/layout/LinedList"/>
    <dgm:cxn modelId="{057DE2AD-D493-4E6F-A45A-5315F0AD9728}" srcId="{E88DE333-4B6F-4313-8CC2-135686F72903}" destId="{077C8689-59A3-4627-9C77-35748AA4489D}" srcOrd="5" destOrd="0" parTransId="{B5A2ACA4-73FB-4320-AB3F-F8C9182ED156}" sibTransId="{D655F7F3-250F-4032-A4F4-EC54AC56E988}"/>
    <dgm:cxn modelId="{B44EB9BF-D9FA-4735-BFBE-D1709D56C6C5}" srcId="{E88DE333-4B6F-4313-8CC2-135686F72903}" destId="{F1D505BB-3213-4C04-9308-61CB6D6D5AA1}" srcOrd="2" destOrd="0" parTransId="{58190B6E-CFE4-4A20-84EC-1311AC8A83A6}" sibTransId="{8B708985-AF00-4032-BE84-03709C9ECCF3}"/>
    <dgm:cxn modelId="{DEF16FC1-86BD-4412-9DD7-EFE7A7D6AD4F}" srcId="{E88DE333-4B6F-4313-8CC2-135686F72903}" destId="{1DED55DF-D057-4253-90C1-2E2AAFFE2B7D}" srcOrd="3" destOrd="0" parTransId="{0AAD3F31-15C2-4528-96EC-C4D77DEB7480}" sibTransId="{7A3189C9-E78B-4175-92A5-6902A464CEB1}"/>
    <dgm:cxn modelId="{CEF3CED4-F0E0-4DCF-ADA4-06755FF37113}" type="presOf" srcId="{B12DEF3D-75A0-4E03-B8ED-4DD1D0D93FA1}" destId="{29017EDB-E8E4-4331-8803-E3B0D978164C}" srcOrd="0" destOrd="0" presId="urn:microsoft.com/office/officeart/2008/layout/LinedList"/>
    <dgm:cxn modelId="{B217C7D8-C93E-4492-B913-E59B89A51CBA}" type="presOf" srcId="{077C8689-59A3-4627-9C77-35748AA4489D}" destId="{E33C8FC9-544F-45A6-9E6B-4E9EA8B5F56E}" srcOrd="0" destOrd="0" presId="urn:microsoft.com/office/officeart/2008/layout/LinedList"/>
    <dgm:cxn modelId="{DCE14EDD-FB83-4EA5-BA21-50C41E6F21DC}" type="presOf" srcId="{E88DE333-4B6F-4313-8CC2-135686F72903}" destId="{D9FD2520-4D60-4816-A22F-E3B1846C6E3D}" srcOrd="0" destOrd="0" presId="urn:microsoft.com/office/officeart/2008/layout/LinedList"/>
    <dgm:cxn modelId="{55A96AE0-99AA-4758-A92B-1FB140D46853}" srcId="{E88DE333-4B6F-4313-8CC2-135686F72903}" destId="{95288B6E-484C-4C60-8E08-9F5F9BD8146E}" srcOrd="4" destOrd="0" parTransId="{B434E914-A687-4905-AB0B-C284ACA9BE3D}" sibTransId="{E34BD8E1-F423-4145-A19E-CB2710F41809}"/>
    <dgm:cxn modelId="{83A1A0F2-2AA1-4008-9BCB-A785143E0951}" type="presOf" srcId="{F1D505BB-3213-4C04-9308-61CB6D6D5AA1}" destId="{B766D8FF-272A-4322-9F91-F2848E94C252}" srcOrd="0" destOrd="0" presId="urn:microsoft.com/office/officeart/2008/layout/LinedList"/>
    <dgm:cxn modelId="{51E70BF9-5F1C-48BE-BAEA-B38C26F6CF92}" type="presOf" srcId="{DC8A773B-2446-427A-B665-1E585D7CD713}" destId="{93060635-4849-45DD-A7B0-DCFE54E054BD}" srcOrd="0" destOrd="0" presId="urn:microsoft.com/office/officeart/2008/layout/LinedList"/>
    <dgm:cxn modelId="{58506BFB-A09A-4EE1-8B3E-A90CD6E4D675}" type="presOf" srcId="{1DED55DF-D057-4253-90C1-2E2AAFFE2B7D}" destId="{E1459D97-BDE1-46D9-9072-561275647EC8}" srcOrd="0" destOrd="0" presId="urn:microsoft.com/office/officeart/2008/layout/LinedList"/>
    <dgm:cxn modelId="{8FA9038F-3B89-45AC-80E5-6051BEB0B3D2}" type="presParOf" srcId="{D9FD2520-4D60-4816-A22F-E3B1846C6E3D}" destId="{6AF3D4BA-33BF-4785-A57B-69EF37C688D4}" srcOrd="0" destOrd="0" presId="urn:microsoft.com/office/officeart/2008/layout/LinedList"/>
    <dgm:cxn modelId="{DF03FFAF-616A-4B62-B036-FB211AD3D7F5}" type="presParOf" srcId="{D9FD2520-4D60-4816-A22F-E3B1846C6E3D}" destId="{B886B11E-E71B-454D-81F5-DBD5392FA756}" srcOrd="1" destOrd="0" presId="urn:microsoft.com/office/officeart/2008/layout/LinedList"/>
    <dgm:cxn modelId="{F191A2E0-94BF-435B-B7B9-62B0418ADBEC}" type="presParOf" srcId="{B886B11E-E71B-454D-81F5-DBD5392FA756}" destId="{93060635-4849-45DD-A7B0-DCFE54E054BD}" srcOrd="0" destOrd="0" presId="urn:microsoft.com/office/officeart/2008/layout/LinedList"/>
    <dgm:cxn modelId="{396FAF77-8BF2-4020-8EF0-43DFC682D433}" type="presParOf" srcId="{B886B11E-E71B-454D-81F5-DBD5392FA756}" destId="{9B5A560F-E5C6-4D36-B43A-5422FB513FCC}" srcOrd="1" destOrd="0" presId="urn:microsoft.com/office/officeart/2008/layout/LinedList"/>
    <dgm:cxn modelId="{1068F263-84EE-48AF-B81B-799AE33F050D}" type="presParOf" srcId="{D9FD2520-4D60-4816-A22F-E3B1846C6E3D}" destId="{88273FBA-8284-4E5D-9D0B-DA7602E69A73}" srcOrd="2" destOrd="0" presId="urn:microsoft.com/office/officeart/2008/layout/LinedList"/>
    <dgm:cxn modelId="{62F3F26A-B30C-4E73-A2E7-C7EEEC5F11BA}" type="presParOf" srcId="{D9FD2520-4D60-4816-A22F-E3B1846C6E3D}" destId="{D63DA9C5-8A35-4C12-B197-40A741A72124}" srcOrd="3" destOrd="0" presId="urn:microsoft.com/office/officeart/2008/layout/LinedList"/>
    <dgm:cxn modelId="{60990689-019B-4EFA-93B3-6577D7D038FF}" type="presParOf" srcId="{D63DA9C5-8A35-4C12-B197-40A741A72124}" destId="{29017EDB-E8E4-4331-8803-E3B0D978164C}" srcOrd="0" destOrd="0" presId="urn:microsoft.com/office/officeart/2008/layout/LinedList"/>
    <dgm:cxn modelId="{E4FC1E67-865D-402B-8510-D0DEDB580686}" type="presParOf" srcId="{D63DA9C5-8A35-4C12-B197-40A741A72124}" destId="{2917C9F1-0BC9-46E8-9814-2396941CF21D}" srcOrd="1" destOrd="0" presId="urn:microsoft.com/office/officeart/2008/layout/LinedList"/>
    <dgm:cxn modelId="{98B4AC6B-B247-4EEE-92C0-5388303E3AAB}" type="presParOf" srcId="{D9FD2520-4D60-4816-A22F-E3B1846C6E3D}" destId="{82831A1A-71EC-46AE-8B9B-E249DD630D5A}" srcOrd="4" destOrd="0" presId="urn:microsoft.com/office/officeart/2008/layout/LinedList"/>
    <dgm:cxn modelId="{94B15540-A4D0-45B6-BCF0-38FF6B17A52E}" type="presParOf" srcId="{D9FD2520-4D60-4816-A22F-E3B1846C6E3D}" destId="{448CDA15-DF85-4C3B-9FE8-BDA90FD8336A}" srcOrd="5" destOrd="0" presId="urn:microsoft.com/office/officeart/2008/layout/LinedList"/>
    <dgm:cxn modelId="{C5545890-7FA3-49B2-BB8E-887984B594FD}" type="presParOf" srcId="{448CDA15-DF85-4C3B-9FE8-BDA90FD8336A}" destId="{B766D8FF-272A-4322-9F91-F2848E94C252}" srcOrd="0" destOrd="0" presId="urn:microsoft.com/office/officeart/2008/layout/LinedList"/>
    <dgm:cxn modelId="{6A9DF31A-D398-44E2-8821-62B247A50E8A}" type="presParOf" srcId="{448CDA15-DF85-4C3B-9FE8-BDA90FD8336A}" destId="{9F5E4351-FA9A-44D1-BFC0-C0F417FCB453}" srcOrd="1" destOrd="0" presId="urn:microsoft.com/office/officeart/2008/layout/LinedList"/>
    <dgm:cxn modelId="{61309EA7-28C3-469E-B29F-6A0A00DB1543}" type="presParOf" srcId="{D9FD2520-4D60-4816-A22F-E3B1846C6E3D}" destId="{0C8CF6C9-39B1-45A0-996B-ACBCDE837BDE}" srcOrd="6" destOrd="0" presId="urn:microsoft.com/office/officeart/2008/layout/LinedList"/>
    <dgm:cxn modelId="{621A534A-D5D9-41BF-AE2A-968422AD5FBF}" type="presParOf" srcId="{D9FD2520-4D60-4816-A22F-E3B1846C6E3D}" destId="{B165CE44-F1FA-4F4C-ABDE-50CCF3B0FFD7}" srcOrd="7" destOrd="0" presId="urn:microsoft.com/office/officeart/2008/layout/LinedList"/>
    <dgm:cxn modelId="{96137803-1E64-4CE7-96E3-49D4EF9E48D2}" type="presParOf" srcId="{B165CE44-F1FA-4F4C-ABDE-50CCF3B0FFD7}" destId="{E1459D97-BDE1-46D9-9072-561275647EC8}" srcOrd="0" destOrd="0" presId="urn:microsoft.com/office/officeart/2008/layout/LinedList"/>
    <dgm:cxn modelId="{AB6B54AA-57C6-446F-94B3-2E71A0DFD2FC}" type="presParOf" srcId="{B165CE44-F1FA-4F4C-ABDE-50CCF3B0FFD7}" destId="{F2BBC859-1CB9-471D-8D0A-C9E2657FC05E}" srcOrd="1" destOrd="0" presId="urn:microsoft.com/office/officeart/2008/layout/LinedList"/>
    <dgm:cxn modelId="{8AE650E3-7F81-4583-9971-8903A44DF0A6}" type="presParOf" srcId="{D9FD2520-4D60-4816-A22F-E3B1846C6E3D}" destId="{EAD79DA8-B3FC-4699-9CC7-620158F6BC65}" srcOrd="8" destOrd="0" presId="urn:microsoft.com/office/officeart/2008/layout/LinedList"/>
    <dgm:cxn modelId="{E08A4214-EA54-4821-86FC-5C7BC047D886}" type="presParOf" srcId="{D9FD2520-4D60-4816-A22F-E3B1846C6E3D}" destId="{081C996E-25A1-417F-B4A1-DF54C897C285}" srcOrd="9" destOrd="0" presId="urn:microsoft.com/office/officeart/2008/layout/LinedList"/>
    <dgm:cxn modelId="{EC9B1AC2-6BF4-465F-8EAE-812F56FEFDD1}" type="presParOf" srcId="{081C996E-25A1-417F-B4A1-DF54C897C285}" destId="{FA3BE503-2B8C-4A7F-8C2A-F8BE359A4B2A}" srcOrd="0" destOrd="0" presId="urn:microsoft.com/office/officeart/2008/layout/LinedList"/>
    <dgm:cxn modelId="{59F96D31-3CFF-4A92-B0ED-647DCFBCFFA4}" type="presParOf" srcId="{081C996E-25A1-417F-B4A1-DF54C897C285}" destId="{B1CD68DC-A1BB-4096-8953-FEB5CFCC2D68}" srcOrd="1" destOrd="0" presId="urn:microsoft.com/office/officeart/2008/layout/LinedList"/>
    <dgm:cxn modelId="{379C8D84-5A68-4FE6-8159-57430C88D84A}" type="presParOf" srcId="{D9FD2520-4D60-4816-A22F-E3B1846C6E3D}" destId="{7C66B1DE-C5C4-4892-AD6D-AEA13A2A823C}" srcOrd="10" destOrd="0" presId="urn:microsoft.com/office/officeart/2008/layout/LinedList"/>
    <dgm:cxn modelId="{993A495D-7B12-4290-991A-F9078B88A93F}" type="presParOf" srcId="{D9FD2520-4D60-4816-A22F-E3B1846C6E3D}" destId="{AB09BC5F-DDFD-4F4C-98F7-FEE96CEDB2DE}" srcOrd="11" destOrd="0" presId="urn:microsoft.com/office/officeart/2008/layout/LinedList"/>
    <dgm:cxn modelId="{8615D491-5F7A-460E-AFBA-E28CE429297F}" type="presParOf" srcId="{AB09BC5F-DDFD-4F4C-98F7-FEE96CEDB2DE}" destId="{E33C8FC9-544F-45A6-9E6B-4E9EA8B5F56E}" srcOrd="0" destOrd="0" presId="urn:microsoft.com/office/officeart/2008/layout/LinedList"/>
    <dgm:cxn modelId="{78B1BFA4-BCB3-47B7-B615-F8BE57B0167F}" type="presParOf" srcId="{AB09BC5F-DDFD-4F4C-98F7-FEE96CEDB2DE}" destId="{AB06C8E3-CAD3-4BC7-A585-ECACABFD41F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128E9-65D4-4A6C-AA93-AE356C24F25C}">
      <dsp:nvSpPr>
        <dsp:cNvPr id="0" name=""/>
        <dsp:cNvSpPr/>
      </dsp:nvSpPr>
      <dsp:spPr>
        <a:xfrm>
          <a:off x="0" y="1216"/>
          <a:ext cx="10058399" cy="51840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557F5D-F906-42A9-92E8-30F11C0D306B}">
      <dsp:nvSpPr>
        <dsp:cNvPr id="0" name=""/>
        <dsp:cNvSpPr/>
      </dsp:nvSpPr>
      <dsp:spPr>
        <a:xfrm>
          <a:off x="156818" y="117858"/>
          <a:ext cx="285124" cy="285124"/>
        </a:xfrm>
        <a:prstGeom prst="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97DE58-9CC3-4966-AED8-D874530E9123}">
      <dsp:nvSpPr>
        <dsp:cNvPr id="0" name=""/>
        <dsp:cNvSpPr/>
      </dsp:nvSpPr>
      <dsp:spPr>
        <a:xfrm>
          <a:off x="598761" y="1216"/>
          <a:ext cx="9459638" cy="518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65" tIns="54865" rIns="54865" bIns="5486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Escape room concept</a:t>
          </a:r>
        </a:p>
      </dsp:txBody>
      <dsp:txXfrm>
        <a:off x="598761" y="1216"/>
        <a:ext cx="9459638" cy="518407"/>
      </dsp:txXfrm>
    </dsp:sp>
    <dsp:sp modelId="{8715A4F8-2435-4E43-8975-23A1311583E8}">
      <dsp:nvSpPr>
        <dsp:cNvPr id="0" name=""/>
        <dsp:cNvSpPr/>
      </dsp:nvSpPr>
      <dsp:spPr>
        <a:xfrm>
          <a:off x="0" y="649226"/>
          <a:ext cx="10058399" cy="51840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AB25E0-6AD4-481A-A92A-52F149EB37E6}">
      <dsp:nvSpPr>
        <dsp:cNvPr id="0" name=""/>
        <dsp:cNvSpPr/>
      </dsp:nvSpPr>
      <dsp:spPr>
        <a:xfrm>
          <a:off x="156818" y="765868"/>
          <a:ext cx="285124" cy="285124"/>
        </a:xfrm>
        <a:prstGeom prst="rect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DA7F62-9777-4250-95FC-7AC94235E73F}">
      <dsp:nvSpPr>
        <dsp:cNvPr id="0" name=""/>
        <dsp:cNvSpPr/>
      </dsp:nvSpPr>
      <dsp:spPr>
        <a:xfrm>
          <a:off x="598761" y="649226"/>
          <a:ext cx="9459638" cy="518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65" tIns="54865" rIns="54865" bIns="5486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Pedagogical / Cognitive Foundations</a:t>
          </a:r>
        </a:p>
      </dsp:txBody>
      <dsp:txXfrm>
        <a:off x="598761" y="649226"/>
        <a:ext cx="9459638" cy="518407"/>
      </dsp:txXfrm>
    </dsp:sp>
    <dsp:sp modelId="{13DD5705-37BE-49D4-A446-DFB27DD19304}">
      <dsp:nvSpPr>
        <dsp:cNvPr id="0" name=""/>
        <dsp:cNvSpPr/>
      </dsp:nvSpPr>
      <dsp:spPr>
        <a:xfrm>
          <a:off x="0" y="1297236"/>
          <a:ext cx="10058399" cy="51840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8407F8-DA31-4809-A312-5A9B55282607}">
      <dsp:nvSpPr>
        <dsp:cNvPr id="0" name=""/>
        <dsp:cNvSpPr/>
      </dsp:nvSpPr>
      <dsp:spPr>
        <a:xfrm>
          <a:off x="156818" y="1413878"/>
          <a:ext cx="285124" cy="285124"/>
        </a:xfrm>
        <a:prstGeom prst="rect">
          <a:avLst/>
        </a:prstGeom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96BB48-28C5-4B75-B123-6C723CB45232}">
      <dsp:nvSpPr>
        <dsp:cNvPr id="0" name=""/>
        <dsp:cNvSpPr/>
      </dsp:nvSpPr>
      <dsp:spPr>
        <a:xfrm>
          <a:off x="598761" y="1297236"/>
          <a:ext cx="9459638" cy="518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65" tIns="54865" rIns="54865" bIns="5486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Examples</a:t>
          </a:r>
        </a:p>
      </dsp:txBody>
      <dsp:txXfrm>
        <a:off x="598761" y="1297236"/>
        <a:ext cx="9459638" cy="518407"/>
      </dsp:txXfrm>
    </dsp:sp>
    <dsp:sp modelId="{D44DD6E5-7D84-427F-9829-3F8942784D7F}">
      <dsp:nvSpPr>
        <dsp:cNvPr id="0" name=""/>
        <dsp:cNvSpPr/>
      </dsp:nvSpPr>
      <dsp:spPr>
        <a:xfrm>
          <a:off x="0" y="1945246"/>
          <a:ext cx="10058399" cy="51840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DCFFA8-AA2F-4AF4-9A3F-D44C0545A0B2}">
      <dsp:nvSpPr>
        <dsp:cNvPr id="0" name=""/>
        <dsp:cNvSpPr/>
      </dsp:nvSpPr>
      <dsp:spPr>
        <a:xfrm>
          <a:off x="156818" y="2061888"/>
          <a:ext cx="285124" cy="285124"/>
        </a:xfrm>
        <a:prstGeom prst="rect">
          <a:avLst/>
        </a:prstGeom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987FF0-1CF0-4174-8E22-3122A1882B8C}">
      <dsp:nvSpPr>
        <dsp:cNvPr id="0" name=""/>
        <dsp:cNvSpPr/>
      </dsp:nvSpPr>
      <dsp:spPr>
        <a:xfrm>
          <a:off x="598761" y="1945246"/>
          <a:ext cx="9459638" cy="518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65" tIns="54865" rIns="54865" bIns="5486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How to?</a:t>
          </a:r>
        </a:p>
      </dsp:txBody>
      <dsp:txXfrm>
        <a:off x="598761" y="1945246"/>
        <a:ext cx="9459638" cy="518407"/>
      </dsp:txXfrm>
    </dsp:sp>
    <dsp:sp modelId="{D1640ED5-48B4-4151-86D4-6DDF6CC09E4C}">
      <dsp:nvSpPr>
        <dsp:cNvPr id="0" name=""/>
        <dsp:cNvSpPr/>
      </dsp:nvSpPr>
      <dsp:spPr>
        <a:xfrm>
          <a:off x="0" y="2593256"/>
          <a:ext cx="10058399" cy="51840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969095-0E8D-44C9-955B-A3C60B969288}">
      <dsp:nvSpPr>
        <dsp:cNvPr id="0" name=""/>
        <dsp:cNvSpPr/>
      </dsp:nvSpPr>
      <dsp:spPr>
        <a:xfrm>
          <a:off x="156818" y="2709898"/>
          <a:ext cx="285124" cy="285124"/>
        </a:xfrm>
        <a:prstGeom prst="rect">
          <a:avLst/>
        </a:prstGeom>
        <a:blipFill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D40191-F0E7-4D50-9D54-91F2C58D41E4}">
      <dsp:nvSpPr>
        <dsp:cNvPr id="0" name=""/>
        <dsp:cNvSpPr/>
      </dsp:nvSpPr>
      <dsp:spPr>
        <a:xfrm>
          <a:off x="598761" y="2593256"/>
          <a:ext cx="9459638" cy="518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65" tIns="54865" rIns="54865" bIns="5486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Breakout Chat: Brainstorm ideas and questions</a:t>
          </a:r>
        </a:p>
      </dsp:txBody>
      <dsp:txXfrm>
        <a:off x="598761" y="2593256"/>
        <a:ext cx="9459638" cy="518407"/>
      </dsp:txXfrm>
    </dsp:sp>
    <dsp:sp modelId="{1CF11C18-344F-44FF-95E1-728633EA099A}">
      <dsp:nvSpPr>
        <dsp:cNvPr id="0" name=""/>
        <dsp:cNvSpPr/>
      </dsp:nvSpPr>
      <dsp:spPr>
        <a:xfrm>
          <a:off x="0" y="3241266"/>
          <a:ext cx="10058399" cy="51840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2FC373-E1BC-4CFA-A8B3-621CA61A2BD1}">
      <dsp:nvSpPr>
        <dsp:cNvPr id="0" name=""/>
        <dsp:cNvSpPr/>
      </dsp:nvSpPr>
      <dsp:spPr>
        <a:xfrm>
          <a:off x="156818" y="3357908"/>
          <a:ext cx="285124" cy="285124"/>
        </a:xfrm>
        <a:prstGeom prst="rect">
          <a:avLst/>
        </a:prstGeom>
        <a:blipFill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AA3997-0353-4F9C-86B2-0E68DB41972B}">
      <dsp:nvSpPr>
        <dsp:cNvPr id="0" name=""/>
        <dsp:cNvSpPr/>
      </dsp:nvSpPr>
      <dsp:spPr>
        <a:xfrm>
          <a:off x="598761" y="3241266"/>
          <a:ext cx="9459638" cy="518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65" tIns="54865" rIns="54865" bIns="5486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Q &amp; A</a:t>
          </a:r>
        </a:p>
      </dsp:txBody>
      <dsp:txXfrm>
        <a:off x="598761" y="3241266"/>
        <a:ext cx="9459638" cy="51840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F35FDC-602C-4774-B123-769D22C7ECB2}">
      <dsp:nvSpPr>
        <dsp:cNvPr id="0" name=""/>
        <dsp:cNvSpPr/>
      </dsp:nvSpPr>
      <dsp:spPr>
        <a:xfrm>
          <a:off x="377190" y="3160"/>
          <a:ext cx="2907506" cy="17445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 err="1">
              <a:hlinkClick xmlns:r="http://schemas.openxmlformats.org/officeDocument/2006/relationships" r:id="rId1"/>
            </a:rPr>
            <a:t>Breakoutedu</a:t>
          </a:r>
          <a:endParaRPr lang="en-US" sz="3300" kern="1200" dirty="0"/>
        </a:p>
      </dsp:txBody>
      <dsp:txXfrm>
        <a:off x="377190" y="3160"/>
        <a:ext cx="2907506" cy="1744503"/>
      </dsp:txXfrm>
    </dsp:sp>
    <dsp:sp modelId="{969F5713-B2DE-4B7C-AC32-EC6269B38BED}">
      <dsp:nvSpPr>
        <dsp:cNvPr id="0" name=""/>
        <dsp:cNvSpPr/>
      </dsp:nvSpPr>
      <dsp:spPr>
        <a:xfrm>
          <a:off x="3545296" y="3"/>
          <a:ext cx="2907506" cy="17445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Shapes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 dirty="0"/>
        </a:p>
      </dsp:txBody>
      <dsp:txXfrm>
        <a:off x="3545296" y="3"/>
        <a:ext cx="2907506" cy="1744503"/>
      </dsp:txXfrm>
    </dsp:sp>
    <dsp:sp modelId="{96054B76-43C1-47BC-8576-638F6BBCAB32}">
      <dsp:nvSpPr>
        <dsp:cNvPr id="0" name=""/>
        <dsp:cNvSpPr/>
      </dsp:nvSpPr>
      <dsp:spPr>
        <a:xfrm>
          <a:off x="6773703" y="3160"/>
          <a:ext cx="2907506" cy="17445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Numbers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solidFill>
                <a:schemeClr val="accent4">
                  <a:lumMod val="60000"/>
                  <a:lumOff val="40000"/>
                </a:schemeClr>
              </a:solidFill>
            </a:rPr>
            <a:t>1234</a:t>
          </a:r>
          <a:endParaRPr lang="en-US" sz="3300" kern="1200" dirty="0">
            <a:solidFill>
              <a:schemeClr val="accent4">
                <a:lumMod val="60000"/>
                <a:lumOff val="40000"/>
              </a:schemeClr>
            </a:solidFill>
          </a:endParaRPr>
        </a:p>
      </dsp:txBody>
      <dsp:txXfrm>
        <a:off x="6773703" y="3160"/>
        <a:ext cx="2907506" cy="1744503"/>
      </dsp:txXfrm>
    </dsp:sp>
    <dsp:sp modelId="{332DB348-5515-4927-BDCF-B40DA282ED2D}">
      <dsp:nvSpPr>
        <dsp:cNvPr id="0" name=""/>
        <dsp:cNvSpPr/>
      </dsp:nvSpPr>
      <dsp:spPr>
        <a:xfrm>
          <a:off x="377190" y="2038415"/>
          <a:ext cx="2907506" cy="17445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Colors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 dirty="0"/>
        </a:p>
      </dsp:txBody>
      <dsp:txXfrm>
        <a:off x="377190" y="2038415"/>
        <a:ext cx="2907506" cy="1744503"/>
      </dsp:txXfrm>
    </dsp:sp>
    <dsp:sp modelId="{4755E14D-1FE6-441C-8B02-90A9F98DD9C4}">
      <dsp:nvSpPr>
        <dsp:cNvPr id="0" name=""/>
        <dsp:cNvSpPr/>
      </dsp:nvSpPr>
      <dsp:spPr>
        <a:xfrm>
          <a:off x="3575446" y="2038415"/>
          <a:ext cx="2907506" cy="17445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Directional Arrows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 dirty="0"/>
        </a:p>
      </dsp:txBody>
      <dsp:txXfrm>
        <a:off x="3575446" y="2038415"/>
        <a:ext cx="2907506" cy="1744503"/>
      </dsp:txXfrm>
    </dsp:sp>
    <dsp:sp modelId="{81C02459-CB6D-4119-8679-9D6DD6AB9705}">
      <dsp:nvSpPr>
        <dsp:cNvPr id="0" name=""/>
        <dsp:cNvSpPr/>
      </dsp:nvSpPr>
      <dsp:spPr>
        <a:xfrm>
          <a:off x="6773703" y="2038415"/>
          <a:ext cx="2907506" cy="17445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Letters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solidFill>
                <a:srgbClr val="FFCCCC"/>
              </a:solidFill>
            </a:rPr>
            <a:t>A B C D</a:t>
          </a:r>
          <a:endParaRPr lang="en-US" sz="3300" kern="1200" dirty="0">
            <a:solidFill>
              <a:srgbClr val="FFCCCC"/>
            </a:solidFill>
          </a:endParaRPr>
        </a:p>
      </dsp:txBody>
      <dsp:txXfrm>
        <a:off x="6773703" y="2038415"/>
        <a:ext cx="2907506" cy="174450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FB50D9-DFE4-4B8A-8EA9-AF474CE423DC}">
      <dsp:nvSpPr>
        <dsp:cNvPr id="0" name=""/>
        <dsp:cNvSpPr/>
      </dsp:nvSpPr>
      <dsp:spPr>
        <a:xfrm>
          <a:off x="2946" y="1113970"/>
          <a:ext cx="2104012" cy="133604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73312C-79FE-4B2C-B0EB-44DFC8CC97B4}">
      <dsp:nvSpPr>
        <dsp:cNvPr id="0" name=""/>
        <dsp:cNvSpPr/>
      </dsp:nvSpPr>
      <dsp:spPr>
        <a:xfrm>
          <a:off x="236726" y="1336061"/>
          <a:ext cx="2104012" cy="133604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hlinkClick xmlns:r="http://schemas.openxmlformats.org/officeDocument/2006/relationships" r:id="rId1"/>
            </a:rPr>
            <a:t>Google Drawings</a:t>
          </a:r>
          <a:endParaRPr lang="en-US" sz="2000" kern="1200"/>
        </a:p>
      </dsp:txBody>
      <dsp:txXfrm>
        <a:off x="275858" y="1375193"/>
        <a:ext cx="2025748" cy="1257784"/>
      </dsp:txXfrm>
    </dsp:sp>
    <dsp:sp modelId="{2D91E4C6-6BA9-4B36-AC3D-B58115EA0EED}">
      <dsp:nvSpPr>
        <dsp:cNvPr id="0" name=""/>
        <dsp:cNvSpPr/>
      </dsp:nvSpPr>
      <dsp:spPr>
        <a:xfrm>
          <a:off x="2574518" y="1113970"/>
          <a:ext cx="2104012" cy="133604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D2B3BF-B476-4540-B2E2-911A768E2560}">
      <dsp:nvSpPr>
        <dsp:cNvPr id="0" name=""/>
        <dsp:cNvSpPr/>
      </dsp:nvSpPr>
      <dsp:spPr>
        <a:xfrm>
          <a:off x="2808297" y="1336061"/>
          <a:ext cx="2104012" cy="133604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hlinkClick xmlns:r="http://schemas.openxmlformats.org/officeDocument/2006/relationships" r:id="rId2"/>
            </a:rPr>
            <a:t>Google Forms–Response Validation</a:t>
          </a:r>
          <a:endParaRPr lang="en-US" sz="2000" kern="1200"/>
        </a:p>
      </dsp:txBody>
      <dsp:txXfrm>
        <a:off x="2847429" y="1375193"/>
        <a:ext cx="2025748" cy="1257784"/>
      </dsp:txXfrm>
    </dsp:sp>
    <dsp:sp modelId="{0A2C78E9-695F-4AD5-8DF5-47654DF8BECA}">
      <dsp:nvSpPr>
        <dsp:cNvPr id="0" name=""/>
        <dsp:cNvSpPr/>
      </dsp:nvSpPr>
      <dsp:spPr>
        <a:xfrm>
          <a:off x="5146089" y="1113970"/>
          <a:ext cx="2104012" cy="133604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81F9B9-08E5-47F7-8B40-91B75867E068}">
      <dsp:nvSpPr>
        <dsp:cNvPr id="0" name=""/>
        <dsp:cNvSpPr/>
      </dsp:nvSpPr>
      <dsp:spPr>
        <a:xfrm>
          <a:off x="5379868" y="1336061"/>
          <a:ext cx="2104012" cy="133604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hlinkClick xmlns:r="http://schemas.openxmlformats.org/officeDocument/2006/relationships" r:id="rId3"/>
            </a:rPr>
            <a:t>Jigsaw Planet (and how to add a clue to a jigsaw puzzle)</a:t>
          </a:r>
          <a:endParaRPr lang="en-US" sz="2000" kern="1200"/>
        </a:p>
      </dsp:txBody>
      <dsp:txXfrm>
        <a:off x="5419000" y="1375193"/>
        <a:ext cx="2025748" cy="1257784"/>
      </dsp:txXfrm>
    </dsp:sp>
    <dsp:sp modelId="{F5FCA897-1245-42C5-A2AB-229C33DABC19}">
      <dsp:nvSpPr>
        <dsp:cNvPr id="0" name=""/>
        <dsp:cNvSpPr/>
      </dsp:nvSpPr>
      <dsp:spPr>
        <a:xfrm>
          <a:off x="7717661" y="1113970"/>
          <a:ext cx="2104012" cy="133604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018139-11DB-4486-8BCC-4E61AD9E6833}">
      <dsp:nvSpPr>
        <dsp:cNvPr id="0" name=""/>
        <dsp:cNvSpPr/>
      </dsp:nvSpPr>
      <dsp:spPr>
        <a:xfrm>
          <a:off x="7951440" y="1336061"/>
          <a:ext cx="2104012" cy="133604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hlinkClick xmlns:r="http://schemas.openxmlformats.org/officeDocument/2006/relationships" r:id="rId4"/>
            </a:rPr>
            <a:t>Google Sites</a:t>
          </a:r>
          <a:endParaRPr lang="en-US" sz="2000" kern="1200"/>
        </a:p>
      </dsp:txBody>
      <dsp:txXfrm>
        <a:off x="7990572" y="1375193"/>
        <a:ext cx="2025748" cy="12577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72BE83-650A-441F-8592-372040DD352E}">
      <dsp:nvSpPr>
        <dsp:cNvPr id="0" name=""/>
        <dsp:cNvSpPr/>
      </dsp:nvSpPr>
      <dsp:spPr>
        <a:xfrm>
          <a:off x="0" y="0"/>
          <a:ext cx="5595171" cy="2304809"/>
        </a:xfrm>
        <a:prstGeom prst="roundRect">
          <a:avLst>
            <a:gd name="adj" fmla="val 10000"/>
          </a:avLst>
        </a:prstGeom>
        <a:solidFill>
          <a:srgbClr val="00B0F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solidFill>
                <a:schemeClr val="tx1"/>
              </a:solidFill>
            </a:rPr>
            <a:t>Content can be added to one or more online platforms. </a:t>
          </a:r>
        </a:p>
      </dsp:txBody>
      <dsp:txXfrm>
        <a:off x="67506" y="67506"/>
        <a:ext cx="3212970" cy="2169797"/>
      </dsp:txXfrm>
    </dsp:sp>
    <dsp:sp modelId="{717BA5FF-B06C-43F7-95B9-97F0ED196D03}">
      <dsp:nvSpPr>
        <dsp:cNvPr id="0" name=""/>
        <dsp:cNvSpPr/>
      </dsp:nvSpPr>
      <dsp:spPr>
        <a:xfrm>
          <a:off x="977311" y="2816988"/>
          <a:ext cx="5595171" cy="23048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solidFill>
                <a:schemeClr val="tx1"/>
              </a:solidFill>
            </a:rPr>
            <a:t>Platforms can be connected / linked to one another</a:t>
          </a:r>
        </a:p>
      </dsp:txBody>
      <dsp:txXfrm>
        <a:off x="1044817" y="2884494"/>
        <a:ext cx="2974650" cy="2169797"/>
      </dsp:txXfrm>
    </dsp:sp>
    <dsp:sp modelId="{5E57EFBA-7588-44FE-A014-434649E9A887}">
      <dsp:nvSpPr>
        <dsp:cNvPr id="0" name=""/>
        <dsp:cNvSpPr/>
      </dsp:nvSpPr>
      <dsp:spPr>
        <a:xfrm>
          <a:off x="4097045" y="1811836"/>
          <a:ext cx="1498125" cy="149812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434123" y="1811836"/>
        <a:ext cx="823969" cy="11273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1D7A7-914C-4D24-8B82-EE40155AB0BE}">
      <dsp:nvSpPr>
        <dsp:cNvPr id="0" name=""/>
        <dsp:cNvSpPr/>
      </dsp:nvSpPr>
      <dsp:spPr>
        <a:xfrm>
          <a:off x="616949" y="340539"/>
          <a:ext cx="1818562" cy="18185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2F131-CD01-4CBD-B7A5-1B9B5E7F0402}">
      <dsp:nvSpPr>
        <dsp:cNvPr id="0" name=""/>
        <dsp:cNvSpPr/>
      </dsp:nvSpPr>
      <dsp:spPr>
        <a:xfrm>
          <a:off x="1004512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F4E96D-0DB6-4476-8C51-7CC7EC2F227B}">
      <dsp:nvSpPr>
        <dsp:cNvPr id="0" name=""/>
        <dsp:cNvSpPr/>
      </dsp:nvSpPr>
      <dsp:spPr>
        <a:xfrm>
          <a:off x="35606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1" kern="1200" cap="none" dirty="0"/>
            <a:t>Story</a:t>
          </a:r>
          <a:endParaRPr lang="en-US" sz="3600" b="1" kern="1200" dirty="0"/>
        </a:p>
      </dsp:txBody>
      <dsp:txXfrm>
        <a:off x="35606" y="2725540"/>
        <a:ext cx="2981250" cy="720000"/>
      </dsp:txXfrm>
    </dsp:sp>
    <dsp:sp modelId="{543C18BC-1989-44B2-9862-C670C61D3452}">
      <dsp:nvSpPr>
        <dsp:cNvPr id="0" name=""/>
        <dsp:cNvSpPr/>
      </dsp:nvSpPr>
      <dsp:spPr>
        <a:xfrm>
          <a:off x="4119918" y="340539"/>
          <a:ext cx="1818562" cy="18185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F35BC-9C76-400A-BBCA-0032259E2E5A}">
      <dsp:nvSpPr>
        <dsp:cNvPr id="0" name=""/>
        <dsp:cNvSpPr/>
      </dsp:nvSpPr>
      <dsp:spPr>
        <a:xfrm>
          <a:off x="4507481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363298-B2A6-463D-A7BE-F9F67404E389}">
      <dsp:nvSpPr>
        <dsp:cNvPr id="0" name=""/>
        <dsp:cNvSpPr/>
      </dsp:nvSpPr>
      <dsp:spPr>
        <a:xfrm>
          <a:off x="3538574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1" kern="1200" cap="none" dirty="0"/>
            <a:t>Mystery</a:t>
          </a:r>
          <a:endParaRPr lang="en-US" sz="3600" b="1" kern="1200" dirty="0"/>
        </a:p>
      </dsp:txBody>
      <dsp:txXfrm>
        <a:off x="3538574" y="2725540"/>
        <a:ext cx="2981250" cy="720000"/>
      </dsp:txXfrm>
    </dsp:sp>
    <dsp:sp modelId="{5BDDFF18-9AEC-4E5E-B9AA-33D86F01A63E}">
      <dsp:nvSpPr>
        <dsp:cNvPr id="0" name=""/>
        <dsp:cNvSpPr/>
      </dsp:nvSpPr>
      <dsp:spPr>
        <a:xfrm>
          <a:off x="7622887" y="340539"/>
          <a:ext cx="1818562" cy="18185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AEBFF-D2D3-4FFF-AD65-C3CEAEEB10F2}">
      <dsp:nvSpPr>
        <dsp:cNvPr id="0" name=""/>
        <dsp:cNvSpPr/>
      </dsp:nvSpPr>
      <dsp:spPr>
        <a:xfrm>
          <a:off x="8010450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9CAFAA-6939-48A6-A89B-19D1A94B9EA1}">
      <dsp:nvSpPr>
        <dsp:cNvPr id="0" name=""/>
        <dsp:cNvSpPr/>
      </dsp:nvSpPr>
      <dsp:spPr>
        <a:xfrm>
          <a:off x="7041543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b="1" kern="1200" cap="none" dirty="0"/>
            <a:t>Surprise</a:t>
          </a:r>
          <a:endParaRPr lang="en-US" sz="4000" b="1" kern="1200" dirty="0"/>
        </a:p>
      </dsp:txBody>
      <dsp:txXfrm>
        <a:off x="7041543" y="2725540"/>
        <a:ext cx="298125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454D11-B032-4BDC-BDC8-EB8BC2C7236B}">
      <dsp:nvSpPr>
        <dsp:cNvPr id="0" name=""/>
        <dsp:cNvSpPr/>
      </dsp:nvSpPr>
      <dsp:spPr>
        <a:xfrm>
          <a:off x="952" y="2131984"/>
          <a:ext cx="2393156" cy="923758"/>
        </a:xfrm>
        <a:prstGeom prst="chevron">
          <a:avLst>
            <a:gd name="adj" fmla="val 4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14D7C7-5EF6-422E-805A-359A39EEC848}">
      <dsp:nvSpPr>
        <dsp:cNvPr id="0" name=""/>
        <dsp:cNvSpPr/>
      </dsp:nvSpPr>
      <dsp:spPr>
        <a:xfrm>
          <a:off x="639127" y="2362924"/>
          <a:ext cx="2020887" cy="923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Prior / General Knowledge</a:t>
          </a:r>
        </a:p>
      </dsp:txBody>
      <dsp:txXfrm>
        <a:off x="666183" y="2389980"/>
        <a:ext cx="1966775" cy="869646"/>
      </dsp:txXfrm>
    </dsp:sp>
    <dsp:sp modelId="{59A5D18C-ACDA-42B8-AAA8-C176AAF652F3}">
      <dsp:nvSpPr>
        <dsp:cNvPr id="0" name=""/>
        <dsp:cNvSpPr/>
      </dsp:nvSpPr>
      <dsp:spPr>
        <a:xfrm>
          <a:off x="2734468" y="2131984"/>
          <a:ext cx="2393156" cy="923758"/>
        </a:xfrm>
        <a:prstGeom prst="chevron">
          <a:avLst>
            <a:gd name="adj" fmla="val 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757B0A-DD3A-4519-A39F-06F113346172}">
      <dsp:nvSpPr>
        <dsp:cNvPr id="0" name=""/>
        <dsp:cNvSpPr/>
      </dsp:nvSpPr>
      <dsp:spPr>
        <a:xfrm>
          <a:off x="3372643" y="2362924"/>
          <a:ext cx="2020887" cy="923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Next Step</a:t>
          </a:r>
        </a:p>
      </dsp:txBody>
      <dsp:txXfrm>
        <a:off x="3399699" y="2389980"/>
        <a:ext cx="1966775" cy="869646"/>
      </dsp:txXfrm>
    </dsp:sp>
    <dsp:sp modelId="{7E2EB565-4DAF-48A9-A78D-125C21C01DF9}">
      <dsp:nvSpPr>
        <dsp:cNvPr id="0" name=""/>
        <dsp:cNvSpPr/>
      </dsp:nvSpPr>
      <dsp:spPr>
        <a:xfrm>
          <a:off x="5467985" y="2131984"/>
          <a:ext cx="2393156" cy="923758"/>
        </a:xfrm>
        <a:prstGeom prst="chevron">
          <a:avLst>
            <a:gd name="adj" fmla="val 4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8797BA-4C2B-48D8-9D34-8B8A1BA5B959}">
      <dsp:nvSpPr>
        <dsp:cNvPr id="0" name=""/>
        <dsp:cNvSpPr/>
      </dsp:nvSpPr>
      <dsp:spPr>
        <a:xfrm>
          <a:off x="6106160" y="2362924"/>
          <a:ext cx="2020887" cy="923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Knowledge, review, skills</a:t>
          </a:r>
        </a:p>
      </dsp:txBody>
      <dsp:txXfrm>
        <a:off x="6133216" y="2389980"/>
        <a:ext cx="1966775" cy="8696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454D11-B032-4BDC-BDC8-EB8BC2C7236B}">
      <dsp:nvSpPr>
        <dsp:cNvPr id="0" name=""/>
        <dsp:cNvSpPr/>
      </dsp:nvSpPr>
      <dsp:spPr>
        <a:xfrm>
          <a:off x="952" y="2131984"/>
          <a:ext cx="2393156" cy="923758"/>
        </a:xfrm>
        <a:prstGeom prst="chevron">
          <a:avLst>
            <a:gd name="adj" fmla="val 4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14D7C7-5EF6-422E-805A-359A39EEC848}">
      <dsp:nvSpPr>
        <dsp:cNvPr id="0" name=""/>
        <dsp:cNvSpPr/>
      </dsp:nvSpPr>
      <dsp:spPr>
        <a:xfrm>
          <a:off x="639127" y="2362924"/>
          <a:ext cx="2020887" cy="923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Content</a:t>
          </a:r>
          <a:r>
            <a:rPr lang="en-US" sz="1600" kern="1200" dirty="0"/>
            <a:t> </a:t>
          </a:r>
          <a:r>
            <a:rPr lang="en-US" sz="1600" b="1" kern="1200" dirty="0"/>
            <a:t>knowledge</a:t>
          </a:r>
        </a:p>
      </dsp:txBody>
      <dsp:txXfrm>
        <a:off x="666183" y="2389980"/>
        <a:ext cx="1966775" cy="869646"/>
      </dsp:txXfrm>
    </dsp:sp>
    <dsp:sp modelId="{59A5D18C-ACDA-42B8-AAA8-C176AAF652F3}">
      <dsp:nvSpPr>
        <dsp:cNvPr id="0" name=""/>
        <dsp:cNvSpPr/>
      </dsp:nvSpPr>
      <dsp:spPr>
        <a:xfrm>
          <a:off x="2734468" y="2131984"/>
          <a:ext cx="2393156" cy="923758"/>
        </a:xfrm>
        <a:prstGeom prst="chevron">
          <a:avLst>
            <a:gd name="adj" fmla="val 40000"/>
          </a:avLst>
        </a:prstGeom>
        <a:solidFill>
          <a:schemeClr val="accent2">
            <a:hueOff val="-419062"/>
            <a:satOff val="-4829"/>
            <a:lumOff val="1079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757B0A-DD3A-4519-A39F-06F113346172}">
      <dsp:nvSpPr>
        <dsp:cNvPr id="0" name=""/>
        <dsp:cNvSpPr/>
      </dsp:nvSpPr>
      <dsp:spPr>
        <a:xfrm>
          <a:off x="3372643" y="2362924"/>
          <a:ext cx="2020887" cy="923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Next Step</a:t>
          </a:r>
        </a:p>
      </dsp:txBody>
      <dsp:txXfrm>
        <a:off x="3399699" y="2389980"/>
        <a:ext cx="1966775" cy="869646"/>
      </dsp:txXfrm>
    </dsp:sp>
    <dsp:sp modelId="{7E2EB565-4DAF-48A9-A78D-125C21C01DF9}">
      <dsp:nvSpPr>
        <dsp:cNvPr id="0" name=""/>
        <dsp:cNvSpPr/>
      </dsp:nvSpPr>
      <dsp:spPr>
        <a:xfrm>
          <a:off x="5467985" y="2131984"/>
          <a:ext cx="2393156" cy="923758"/>
        </a:xfrm>
        <a:prstGeom prst="chevron">
          <a:avLst>
            <a:gd name="adj" fmla="val 40000"/>
          </a:avLst>
        </a:prstGeom>
        <a:solidFill>
          <a:schemeClr val="accent2">
            <a:hueOff val="-838123"/>
            <a:satOff val="-9658"/>
            <a:lumOff val="2159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8797BA-4C2B-48D8-9D34-8B8A1BA5B959}">
      <dsp:nvSpPr>
        <dsp:cNvPr id="0" name=""/>
        <dsp:cNvSpPr/>
      </dsp:nvSpPr>
      <dsp:spPr>
        <a:xfrm>
          <a:off x="6107109" y="2281642"/>
          <a:ext cx="2020887" cy="923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More content knowledge, review, skills</a:t>
          </a:r>
        </a:p>
      </dsp:txBody>
      <dsp:txXfrm>
        <a:off x="6134165" y="2308698"/>
        <a:ext cx="1966775" cy="8696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5B9B03-CF23-4B9E-AA97-DB639174D42D}">
      <dsp:nvSpPr>
        <dsp:cNvPr id="0" name=""/>
        <dsp:cNvSpPr/>
      </dsp:nvSpPr>
      <dsp:spPr>
        <a:xfrm>
          <a:off x="0" y="607748"/>
          <a:ext cx="10058399" cy="11358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099AFF-A297-4B90-9184-B02BC344127C}">
      <dsp:nvSpPr>
        <dsp:cNvPr id="0" name=""/>
        <dsp:cNvSpPr/>
      </dsp:nvSpPr>
      <dsp:spPr>
        <a:xfrm>
          <a:off x="312448" y="714495"/>
          <a:ext cx="686979" cy="922330"/>
        </a:xfrm>
        <a:prstGeom prst="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690D6C-3188-461E-9F07-D36C17CB636F}">
      <dsp:nvSpPr>
        <dsp:cNvPr id="0" name=""/>
        <dsp:cNvSpPr/>
      </dsp:nvSpPr>
      <dsp:spPr>
        <a:xfrm>
          <a:off x="1311876" y="607748"/>
          <a:ext cx="8746523" cy="1135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208" tIns="120208" rIns="120208" bIns="12020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1"/>
              </a:solidFill>
            </a:rPr>
            <a:t>1. Google Slides</a:t>
          </a:r>
        </a:p>
      </dsp:txBody>
      <dsp:txXfrm>
        <a:off x="1311876" y="607748"/>
        <a:ext cx="8746523" cy="1135824"/>
      </dsp:txXfrm>
    </dsp:sp>
    <dsp:sp modelId="{3D7E83FB-C61E-4459-B0BB-C677DB7CF186}">
      <dsp:nvSpPr>
        <dsp:cNvPr id="0" name=""/>
        <dsp:cNvSpPr/>
      </dsp:nvSpPr>
      <dsp:spPr>
        <a:xfrm>
          <a:off x="0" y="2035018"/>
          <a:ext cx="10058399" cy="1135824"/>
        </a:xfrm>
        <a:prstGeom prst="roundRect">
          <a:avLst>
            <a:gd name="adj" fmla="val 10000"/>
          </a:avLst>
        </a:prstGeom>
        <a:solidFill>
          <a:schemeClr val="accent2">
            <a:hueOff val="-838123"/>
            <a:satOff val="-9658"/>
            <a:lumOff val="21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1FA8C7-E077-4CA8-8F4E-8C2960EBB59F}">
      <dsp:nvSpPr>
        <dsp:cNvPr id="0" name=""/>
        <dsp:cNvSpPr/>
      </dsp:nvSpPr>
      <dsp:spPr>
        <a:xfrm>
          <a:off x="151415" y="2027528"/>
          <a:ext cx="1009045" cy="1150803"/>
        </a:xfrm>
        <a:prstGeom prst="rect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DF6A46-7ACC-4226-B3FD-A279D1F8E33D}">
      <dsp:nvSpPr>
        <dsp:cNvPr id="0" name=""/>
        <dsp:cNvSpPr/>
      </dsp:nvSpPr>
      <dsp:spPr>
        <a:xfrm>
          <a:off x="1311876" y="2035018"/>
          <a:ext cx="8746523" cy="1135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208" tIns="120208" rIns="120208" bIns="12020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1"/>
              </a:solidFill>
            </a:rPr>
            <a:t>2. Google Sites</a:t>
          </a:r>
        </a:p>
      </dsp:txBody>
      <dsp:txXfrm>
        <a:off x="1311876" y="2035018"/>
        <a:ext cx="8746523" cy="113582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18D437-10A9-438F-902F-FACE5165A07D}">
      <dsp:nvSpPr>
        <dsp:cNvPr id="0" name=""/>
        <dsp:cNvSpPr/>
      </dsp:nvSpPr>
      <dsp:spPr>
        <a:xfrm>
          <a:off x="0" y="616"/>
          <a:ext cx="6910387" cy="14429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948948-91E4-4DEB-853A-BEBA7AD31435}">
      <dsp:nvSpPr>
        <dsp:cNvPr id="0" name=""/>
        <dsp:cNvSpPr/>
      </dsp:nvSpPr>
      <dsp:spPr>
        <a:xfrm>
          <a:off x="436480" y="325271"/>
          <a:ext cx="793601" cy="7936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32EEAB-8591-46DF-A7D6-9D54BFC8B6F3}">
      <dsp:nvSpPr>
        <dsp:cNvPr id="0" name=""/>
        <dsp:cNvSpPr/>
      </dsp:nvSpPr>
      <dsp:spPr>
        <a:xfrm>
          <a:off x="1666563" y="616"/>
          <a:ext cx="5243823" cy="1442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708" tIns="152708" rIns="152708" bIns="15270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Find four artefacts that are hidden somewhere in the Spanish-speaking world</a:t>
          </a:r>
        </a:p>
      </dsp:txBody>
      <dsp:txXfrm>
        <a:off x="1666563" y="616"/>
        <a:ext cx="5243823" cy="1442911"/>
      </dsp:txXfrm>
    </dsp:sp>
    <dsp:sp modelId="{EDB6737D-71A4-4247-BC85-5B0C57BD4153}">
      <dsp:nvSpPr>
        <dsp:cNvPr id="0" name=""/>
        <dsp:cNvSpPr/>
      </dsp:nvSpPr>
      <dsp:spPr>
        <a:xfrm>
          <a:off x="0" y="1804256"/>
          <a:ext cx="6910387" cy="14429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58CD42-6FE9-4C53-96A2-F26D9A217D35}">
      <dsp:nvSpPr>
        <dsp:cNvPr id="0" name=""/>
        <dsp:cNvSpPr/>
      </dsp:nvSpPr>
      <dsp:spPr>
        <a:xfrm>
          <a:off x="436480" y="2128911"/>
          <a:ext cx="793601" cy="7936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A1AA8F-31FC-47A1-8454-06C95727754B}">
      <dsp:nvSpPr>
        <dsp:cNvPr id="0" name=""/>
        <dsp:cNvSpPr/>
      </dsp:nvSpPr>
      <dsp:spPr>
        <a:xfrm>
          <a:off x="1666563" y="1804256"/>
          <a:ext cx="5243823" cy="1442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708" tIns="152708" rIns="152708" bIns="15270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Original copies of Don Quijote and the Popul Vuh</a:t>
          </a:r>
        </a:p>
      </dsp:txBody>
      <dsp:txXfrm>
        <a:off x="1666563" y="1804256"/>
        <a:ext cx="5243823" cy="1442911"/>
      </dsp:txXfrm>
    </dsp:sp>
    <dsp:sp modelId="{202530E3-BD34-4CDF-83FE-CA5D9EF46184}">
      <dsp:nvSpPr>
        <dsp:cNvPr id="0" name=""/>
        <dsp:cNvSpPr/>
      </dsp:nvSpPr>
      <dsp:spPr>
        <a:xfrm>
          <a:off x="0" y="3607896"/>
          <a:ext cx="6910387" cy="14429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E87516-8AC3-47DC-8E9E-1DAA688547F4}">
      <dsp:nvSpPr>
        <dsp:cNvPr id="0" name=""/>
        <dsp:cNvSpPr/>
      </dsp:nvSpPr>
      <dsp:spPr>
        <a:xfrm>
          <a:off x="436480" y="3932551"/>
          <a:ext cx="793601" cy="79360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F362A-5697-48D4-ACEC-A4469AEB0B6F}">
      <dsp:nvSpPr>
        <dsp:cNvPr id="0" name=""/>
        <dsp:cNvSpPr/>
      </dsp:nvSpPr>
      <dsp:spPr>
        <a:xfrm>
          <a:off x="1666563" y="3607896"/>
          <a:ext cx="5243823" cy="1442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708" tIns="152708" rIns="152708" bIns="15270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 painting by Frida Kahlo and Salvador Dalí</a:t>
          </a:r>
        </a:p>
      </dsp:txBody>
      <dsp:txXfrm>
        <a:off x="1666563" y="3607896"/>
        <a:ext cx="5243823" cy="144291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F3D4BA-33BF-4785-A57B-69EF37C688D4}">
      <dsp:nvSpPr>
        <dsp:cNvPr id="0" name=""/>
        <dsp:cNvSpPr/>
      </dsp:nvSpPr>
      <dsp:spPr>
        <a:xfrm>
          <a:off x="0" y="355"/>
          <a:ext cx="46402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060635-4849-45DD-A7B0-DCFE54E054BD}">
      <dsp:nvSpPr>
        <dsp:cNvPr id="0" name=""/>
        <dsp:cNvSpPr/>
      </dsp:nvSpPr>
      <dsp:spPr>
        <a:xfrm>
          <a:off x="0" y="355"/>
          <a:ext cx="4640262" cy="582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Google Suite: </a:t>
          </a:r>
          <a:r>
            <a:rPr lang="en-US" sz="1700" b="1" kern="1200" dirty="0"/>
            <a:t>Sites, Slides, Forms, Drawings, and Maps</a:t>
          </a:r>
        </a:p>
      </dsp:txBody>
      <dsp:txXfrm>
        <a:off x="0" y="355"/>
        <a:ext cx="4640262" cy="582152"/>
      </dsp:txXfrm>
    </dsp:sp>
    <dsp:sp modelId="{EAD79DA8-B3FC-4699-9CC7-620158F6BC65}">
      <dsp:nvSpPr>
        <dsp:cNvPr id="0" name=""/>
        <dsp:cNvSpPr/>
      </dsp:nvSpPr>
      <dsp:spPr>
        <a:xfrm>
          <a:off x="0" y="582508"/>
          <a:ext cx="46402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3BE503-2B8C-4A7F-8C2A-F8BE359A4B2A}">
      <dsp:nvSpPr>
        <dsp:cNvPr id="0" name=""/>
        <dsp:cNvSpPr/>
      </dsp:nvSpPr>
      <dsp:spPr>
        <a:xfrm>
          <a:off x="0" y="582508"/>
          <a:ext cx="4640262" cy="582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Jigsaw Planet</a:t>
          </a:r>
        </a:p>
      </dsp:txBody>
      <dsp:txXfrm>
        <a:off x="0" y="582508"/>
        <a:ext cx="4640262" cy="582152"/>
      </dsp:txXfrm>
    </dsp:sp>
    <dsp:sp modelId="{0AF56BBF-1498-49E7-AC90-D745A48CE8A6}">
      <dsp:nvSpPr>
        <dsp:cNvPr id="0" name=""/>
        <dsp:cNvSpPr/>
      </dsp:nvSpPr>
      <dsp:spPr>
        <a:xfrm>
          <a:off x="0" y="1164661"/>
          <a:ext cx="46402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A271FA-EA7D-496E-908B-EA9A4A90CFA3}">
      <dsp:nvSpPr>
        <dsp:cNvPr id="0" name=""/>
        <dsp:cNvSpPr/>
      </dsp:nvSpPr>
      <dsp:spPr>
        <a:xfrm>
          <a:off x="0" y="1164661"/>
          <a:ext cx="4640262" cy="582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Natural Reader or other text to voice application</a:t>
          </a:r>
        </a:p>
      </dsp:txBody>
      <dsp:txXfrm>
        <a:off x="0" y="1164661"/>
        <a:ext cx="4640262" cy="582152"/>
      </dsp:txXfrm>
    </dsp:sp>
    <dsp:sp modelId="{4FE600A2-6F3A-4A08-83CE-D6AC74474920}">
      <dsp:nvSpPr>
        <dsp:cNvPr id="0" name=""/>
        <dsp:cNvSpPr/>
      </dsp:nvSpPr>
      <dsp:spPr>
        <a:xfrm>
          <a:off x="0" y="1746813"/>
          <a:ext cx="46402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CFC003-030E-4707-810C-7590FB3F35F9}">
      <dsp:nvSpPr>
        <dsp:cNvPr id="0" name=""/>
        <dsp:cNvSpPr/>
      </dsp:nvSpPr>
      <dsp:spPr>
        <a:xfrm>
          <a:off x="0" y="1746813"/>
          <a:ext cx="4640262" cy="582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Creative Commons Images</a:t>
          </a:r>
        </a:p>
      </dsp:txBody>
      <dsp:txXfrm>
        <a:off x="0" y="1746813"/>
        <a:ext cx="4640262" cy="582152"/>
      </dsp:txXfrm>
    </dsp:sp>
    <dsp:sp modelId="{7F68F0A4-D2C8-465A-B199-6994E6C5BA45}">
      <dsp:nvSpPr>
        <dsp:cNvPr id="0" name=""/>
        <dsp:cNvSpPr/>
      </dsp:nvSpPr>
      <dsp:spPr>
        <a:xfrm>
          <a:off x="0" y="2328966"/>
          <a:ext cx="46402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D9F6F3-06A5-42A4-989E-A889D4F4AD3F}">
      <dsp:nvSpPr>
        <dsp:cNvPr id="0" name=""/>
        <dsp:cNvSpPr/>
      </dsp:nvSpPr>
      <dsp:spPr>
        <a:xfrm>
          <a:off x="0" y="2328966"/>
          <a:ext cx="4640262" cy="582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0" y="2328966"/>
        <a:ext cx="4640262" cy="58215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F3D4BA-33BF-4785-A57B-69EF37C688D4}">
      <dsp:nvSpPr>
        <dsp:cNvPr id="0" name=""/>
        <dsp:cNvSpPr/>
      </dsp:nvSpPr>
      <dsp:spPr>
        <a:xfrm>
          <a:off x="0" y="1421"/>
          <a:ext cx="46386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060635-4849-45DD-A7B0-DCFE54E054BD}">
      <dsp:nvSpPr>
        <dsp:cNvPr id="0" name=""/>
        <dsp:cNvSpPr/>
      </dsp:nvSpPr>
      <dsp:spPr>
        <a:xfrm>
          <a:off x="0" y="1421"/>
          <a:ext cx="4638675" cy="484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hlinkClick xmlns:r="http://schemas.openxmlformats.org/officeDocument/2006/relationships" r:id="rId1"/>
            </a:rPr>
            <a:t>Camtasia: Video Editing: </a:t>
          </a:r>
          <a:r>
            <a:rPr lang="en-US" sz="1900" b="0" kern="1200" dirty="0"/>
            <a:t>$99 (one time)</a:t>
          </a:r>
        </a:p>
      </dsp:txBody>
      <dsp:txXfrm>
        <a:off x="0" y="1421"/>
        <a:ext cx="4638675" cy="484771"/>
      </dsp:txXfrm>
    </dsp:sp>
    <dsp:sp modelId="{88273FBA-8284-4E5D-9D0B-DA7602E69A73}">
      <dsp:nvSpPr>
        <dsp:cNvPr id="0" name=""/>
        <dsp:cNvSpPr/>
      </dsp:nvSpPr>
      <dsp:spPr>
        <a:xfrm>
          <a:off x="0" y="486193"/>
          <a:ext cx="46386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017EDB-E8E4-4331-8803-E3B0D978164C}">
      <dsp:nvSpPr>
        <dsp:cNvPr id="0" name=""/>
        <dsp:cNvSpPr/>
      </dsp:nvSpPr>
      <dsp:spPr>
        <a:xfrm>
          <a:off x="0" y="486193"/>
          <a:ext cx="4638675" cy="484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hlinkClick xmlns:r="http://schemas.openxmlformats.org/officeDocument/2006/relationships" r:id="rId1"/>
            </a:rPr>
            <a:t>Snagit: Desktop capture, image editing</a:t>
          </a:r>
          <a:r>
            <a:rPr lang="en-US" sz="1900" kern="1200" dirty="0"/>
            <a:t>: $29.99</a:t>
          </a:r>
        </a:p>
      </dsp:txBody>
      <dsp:txXfrm>
        <a:off x="0" y="486193"/>
        <a:ext cx="4638675" cy="484771"/>
      </dsp:txXfrm>
    </dsp:sp>
    <dsp:sp modelId="{82831A1A-71EC-46AE-8B9B-E249DD630D5A}">
      <dsp:nvSpPr>
        <dsp:cNvPr id="0" name=""/>
        <dsp:cNvSpPr/>
      </dsp:nvSpPr>
      <dsp:spPr>
        <a:xfrm>
          <a:off x="0" y="970965"/>
          <a:ext cx="46386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66D8FF-272A-4322-9F91-F2848E94C252}">
      <dsp:nvSpPr>
        <dsp:cNvPr id="0" name=""/>
        <dsp:cNvSpPr/>
      </dsp:nvSpPr>
      <dsp:spPr>
        <a:xfrm>
          <a:off x="0" y="970965"/>
          <a:ext cx="4638675" cy="484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>
              <a:hlinkClick xmlns:r="http://schemas.openxmlformats.org/officeDocument/2006/relationships" r:id="rId2"/>
            </a:rPr>
            <a:t>Breakoutedu</a:t>
          </a:r>
          <a:r>
            <a:rPr lang="en-US" sz="1900" kern="1200" dirty="0"/>
            <a:t>: $99 / year</a:t>
          </a:r>
        </a:p>
      </dsp:txBody>
      <dsp:txXfrm>
        <a:off x="0" y="970965"/>
        <a:ext cx="4638675" cy="484771"/>
      </dsp:txXfrm>
    </dsp:sp>
    <dsp:sp modelId="{0C8CF6C9-39B1-45A0-996B-ACBCDE837BDE}">
      <dsp:nvSpPr>
        <dsp:cNvPr id="0" name=""/>
        <dsp:cNvSpPr/>
      </dsp:nvSpPr>
      <dsp:spPr>
        <a:xfrm>
          <a:off x="0" y="1455737"/>
          <a:ext cx="46386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459D97-BDE1-46D9-9072-561275647EC8}">
      <dsp:nvSpPr>
        <dsp:cNvPr id="0" name=""/>
        <dsp:cNvSpPr/>
      </dsp:nvSpPr>
      <dsp:spPr>
        <a:xfrm>
          <a:off x="0" y="1455737"/>
          <a:ext cx="4638675" cy="484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Doodly</a:t>
          </a:r>
          <a:r>
            <a:rPr lang="en-US" sz="1900" kern="1200" dirty="0"/>
            <a:t>: $67 (one time)</a:t>
          </a:r>
        </a:p>
      </dsp:txBody>
      <dsp:txXfrm>
        <a:off x="0" y="1455737"/>
        <a:ext cx="4638675" cy="484771"/>
      </dsp:txXfrm>
    </dsp:sp>
    <dsp:sp modelId="{EAD79DA8-B3FC-4699-9CC7-620158F6BC65}">
      <dsp:nvSpPr>
        <dsp:cNvPr id="0" name=""/>
        <dsp:cNvSpPr/>
      </dsp:nvSpPr>
      <dsp:spPr>
        <a:xfrm>
          <a:off x="0" y="1940509"/>
          <a:ext cx="46386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3BE503-2B8C-4A7F-8C2A-F8BE359A4B2A}">
      <dsp:nvSpPr>
        <dsp:cNvPr id="0" name=""/>
        <dsp:cNvSpPr/>
      </dsp:nvSpPr>
      <dsp:spPr>
        <a:xfrm>
          <a:off x="0" y="1940509"/>
          <a:ext cx="4638675" cy="484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Powerpoint</a:t>
          </a:r>
          <a:endParaRPr lang="en-US" sz="1900" kern="1200" dirty="0"/>
        </a:p>
      </dsp:txBody>
      <dsp:txXfrm>
        <a:off x="0" y="1940509"/>
        <a:ext cx="4638675" cy="484771"/>
      </dsp:txXfrm>
    </dsp:sp>
    <dsp:sp modelId="{7C66B1DE-C5C4-4892-AD6D-AEA13A2A823C}">
      <dsp:nvSpPr>
        <dsp:cNvPr id="0" name=""/>
        <dsp:cNvSpPr/>
      </dsp:nvSpPr>
      <dsp:spPr>
        <a:xfrm>
          <a:off x="0" y="2425281"/>
          <a:ext cx="46386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3C8FC9-544F-45A6-9E6B-4E9EA8B5F56E}">
      <dsp:nvSpPr>
        <dsp:cNvPr id="0" name=""/>
        <dsp:cNvSpPr/>
      </dsp:nvSpPr>
      <dsp:spPr>
        <a:xfrm>
          <a:off x="0" y="2425281"/>
          <a:ext cx="4638675" cy="484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0" y="2425281"/>
        <a:ext cx="4638675" cy="4847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CCF74-5E02-4082-89E0-52C1D7B21A63}" type="datetimeFigureOut">
              <a:rPr lang="en-US" smtClean="0"/>
              <a:t>3/17/21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47BEBB-BBEC-4863-A222-0FB71E26F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22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https://nobaproject.com/modules/knowledge-emotions-feelings-that-foster-learning-exploring-and-reflecting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7BEBB-BBEC-4863-A222-0FB71E26FA3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95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3/17/21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9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3/17/21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8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3/17/21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3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3/17/21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61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3/17/21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80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3/17/21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7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3/17/21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0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3/17/21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30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3/17/21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82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3/17/21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01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boingboing.net/2015/01/15/are-you-smarter-than-a-rat.html" TargetMode="Externa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edpix.com/photo/1754952/brain-head-human-male-man-people-persons-profile-silhouette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stackoverflow.com/questions/34479634/solving-a-real-jigsaw-puzzle-with-knowledge-of-the-output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flickr.com/photos/cwkarl/15433742780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sites.google.com/ucmo.edu/cuscoperenigma/paso-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://andystravelblog.boardingarea.com/2015/01/14/cuzco-peru-machu-picchu-machupichu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uiastematicas.bibliotecas.uc.cl/docentes/recursos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screencast.com/t/BIRMXNYQeH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docs.google.com/presentation/d/1NIWuIZxvSu5e58w-ghgc_twCJiLi9RTjndmvlPdcuqI/preview?slide=id.p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efhg1vaezkMtui-ijvAT94LlkocaMo0JPLH0OakxQ50/preview?slide=id.p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4nHtdxhAMwG3mld77FueAKNGce4iDnbtWnMxECYxNoU/edit#slide=id.gb89d90ae69_0_0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docs.google.com/presentation/d/1zjUf2VauNdle81clQsertXU67OsbmviEy0efvBBWJxg/preview?slide=id.p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ANBmKH1pU3ipixJJMxV8dYq1nHlpY1RqU2qveg8tOlE/preview?slide=id.p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docs.google.com/presentation/d/1C79Q4OGWvEe48nEsfrznXnnpLMo0zjx4HY7mz4PdVyw/edit#slide=id.p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ucmo.edu/find-the-treasure/page-2" TargetMode="External"/><Relationship Id="rId2" Type="http://schemas.openxmlformats.org/officeDocument/2006/relationships/hyperlink" Target="https://sites.google.com/ucmo.edu/find-the-treasure/hom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stock.com/free-photos/confused-business-man-trapped-circular-maze-682504996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reencast.com/t/awJsE3QDt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ucmo.edu/2021-exchangemissouri-leon/home" TargetMode="External"/><Relationship Id="rId2" Type="http://schemas.openxmlformats.org/officeDocument/2006/relationships/hyperlink" Target="https://sites.google.com/d/12tjNOUIJqlyQE1FgVgjEntb2FNo31fo6/p/1oflogzILukN9nFUCWRFNH-3NkHNM1Rja/edi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hyperlink" Target="https://forms.gle/73BiqVJhTpsJLPjEA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rawings/d/1Fu_x_yEBsHGo6oW_aZzGa5ppo7WPNNXERs9GSa_9sBE/edit?usp=sharing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google.com/drawings/d/1eWAvpdZcXZX1MCmwzOcIdajZ581yf7PqahRMA-Vx9nI/edit?usp=sharin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platform.breakoutedu.com/game/play/commands-and-negative-indefinite-expressions-2602-9635-VK9WQ4O2K4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gsawplanet.com/?rc=play&amp;pid=2dfb0e8c0303" TargetMode="External"/><Relationship Id="rId2" Type="http://schemas.openxmlformats.org/officeDocument/2006/relationships/hyperlink" Target="https://www.jigsawplanet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hyperlink" Target="https://www.jigsawplanet.com/?rc=play&amp;pid=0ae1e21d4dec" TargetMode="External"/><Relationship Id="rId4" Type="http://schemas.openxmlformats.org/officeDocument/2006/relationships/hyperlink" Target="https://www.jigsawplanet.com/?rc=play&amp;pid=10f53ae4e42c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youtube.com/watch?v=RGX-sRKLnIw" TargetMode="Externa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docs.google.com/drawings/d/10mTblgSPjudgd26anPVF5L5XJLDsbSKAQBFuZxP2pRI/edit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forms.gle/PQib5iEJfGTmvSrU7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lockpaperscissors.co/ciphers-playbook/" TargetMode="External"/><Relationship Id="rId3" Type="http://schemas.openxmlformats.org/officeDocument/2006/relationships/hyperlink" Target="https://lockpaperscissors.co/escape-room-puzzle-ideas/" TargetMode="External"/><Relationship Id="rId7" Type="http://schemas.openxmlformats.org/officeDocument/2006/relationships/hyperlink" Target="https://nowescape.com/blog/101-best-puzzle-ideas-for-escape-rooms/" TargetMode="External"/><Relationship Id="rId2" Type="http://schemas.openxmlformats.org/officeDocument/2006/relationships/hyperlink" Target="https://lockpaperscissors.co/mysterious-escape-room-them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nacknation.com/blog/online-escape-room-ideas/" TargetMode="External"/><Relationship Id="rId5" Type="http://schemas.openxmlformats.org/officeDocument/2006/relationships/hyperlink" Target="https://escaperoomplayer.com/Escape_Room_Themes.html" TargetMode="External"/><Relationship Id="rId4" Type="http://schemas.openxmlformats.org/officeDocument/2006/relationships/hyperlink" Target="https://pro.regiondo.com/escape-room-theme-ideas/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wl.excelsior.edu/writing-process/prewriting-strategies/prewriting-strategies-asking-defining-questions/" TargetMode="External"/><Relationship Id="rId4" Type="http://schemas.openxmlformats.org/officeDocument/2006/relationships/image" Target="../media/image8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red.it/play/cultura/2015/03/13/escape-room-detective-gioco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nd/3.0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0000" y="639097"/>
            <a:ext cx="4813072" cy="3494791"/>
          </a:xfrm>
        </p:spPr>
        <p:txBody>
          <a:bodyPr>
            <a:normAutofit/>
          </a:bodyPr>
          <a:lstStyle/>
          <a:p>
            <a:pPr algn="ctr" fontAlgn="base"/>
            <a:r>
              <a:rPr lang="en-US" sz="2800" b="1" i="0" dirty="0">
                <a:solidFill>
                  <a:srgbClr val="333333"/>
                </a:solidFill>
                <a:effectLst/>
                <a:latin typeface="+mn-lt"/>
              </a:rPr>
              <a:t>The Need to Know: </a:t>
            </a:r>
            <a:br>
              <a:rPr lang="en-US" sz="2800" b="1" i="0" dirty="0">
                <a:solidFill>
                  <a:srgbClr val="333333"/>
                </a:solidFill>
                <a:effectLst/>
                <a:latin typeface="+mn-lt"/>
              </a:rPr>
            </a:br>
            <a:r>
              <a:rPr lang="en-US" sz="2800" b="0" i="0" dirty="0">
                <a:solidFill>
                  <a:srgbClr val="333333"/>
                </a:solidFill>
                <a:effectLst/>
                <a:latin typeface="+mn-lt"/>
              </a:rPr>
              <a:t>How to Create Digital Escape Room Activities to Highlight Fundamental Knowledge and Foster Curiosity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0000" y="4455620"/>
            <a:ext cx="4813072" cy="1982493"/>
          </a:xfrm>
        </p:spPr>
        <p:txBody>
          <a:bodyPr>
            <a:normAutofit fontScale="85000" lnSpcReduction="10000"/>
          </a:bodyPr>
          <a:lstStyle/>
          <a:p>
            <a:r>
              <a:rPr lang="en-US" b="1" cap="none" dirty="0"/>
              <a:t>Julie Stephens de Jonge, PhD</a:t>
            </a:r>
          </a:p>
          <a:p>
            <a:r>
              <a:rPr lang="en-US" b="1" cap="none" dirty="0"/>
              <a:t>Professor of Spanish</a:t>
            </a:r>
          </a:p>
          <a:p>
            <a:r>
              <a:rPr lang="en-US" b="1" cap="none" dirty="0"/>
              <a:t>University of Central Missouri</a:t>
            </a:r>
          </a:p>
          <a:p>
            <a:r>
              <a:rPr lang="en-US" b="1" cap="none" dirty="0"/>
              <a:t>jstephens@ucmo.edu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0CBE3-3F91-419A-A649-32AB388EC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91584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BDBE5C-BBE9-4E89-BEE5-DEB6EAB87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9381E0-A657-4BEF-8012-1B6E635E6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34946"/>
            <a:ext cx="3689094" cy="5055904"/>
          </a:xfrm>
        </p:spPr>
        <p:txBody>
          <a:bodyPr anchor="ctr">
            <a:normAutofit/>
          </a:bodyPr>
          <a:lstStyle/>
          <a:p>
            <a:pPr algn="r"/>
            <a:r>
              <a:rPr lang="en-US" dirty="0"/>
              <a:t>Multiple Platforms to use</a:t>
            </a:r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FC4168B-AA75-4715-9B96-CF84B170A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44EB757-FFED-4F88-84D5-2EE26127B7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1033077"/>
              </p:ext>
            </p:extLst>
          </p:nvPr>
        </p:nvGraphicFramePr>
        <p:xfrm>
          <a:off x="4976031" y="634947"/>
          <a:ext cx="6582555" cy="5121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48FC91-7173-4E59-9734-6C7809CC6A64}"/>
              </a:ext>
            </a:extLst>
          </p:cNvPr>
          <p:cNvSpPr/>
          <p:nvPr/>
        </p:nvSpPr>
        <p:spPr>
          <a:xfrm>
            <a:off x="5085184" y="849086"/>
            <a:ext cx="4889240" cy="192210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8428D3-265F-4F51-94AF-338664426135}"/>
              </a:ext>
            </a:extLst>
          </p:cNvPr>
          <p:cNvSpPr/>
          <p:nvPr/>
        </p:nvSpPr>
        <p:spPr>
          <a:xfrm>
            <a:off x="6096000" y="3545542"/>
            <a:ext cx="4889240" cy="203416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6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60E84C-EA2A-4497-82D5-4001C7DD3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Links</a:t>
            </a:r>
            <a:br>
              <a:rPr lang="en-US" sz="8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power of the URL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5A6CB-4237-4382-8E3B-DE2168A39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9753" y="4672739"/>
            <a:ext cx="6269347" cy="102149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cap="all" spc="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images – forms – puzzles – videos – documents </a:t>
            </a:r>
          </a:p>
        </p:txBody>
      </p:sp>
      <p:pic>
        <p:nvPicPr>
          <p:cNvPr id="5" name="Graphic 4" descr="Link">
            <a:extLst>
              <a:ext uri="{FF2B5EF4-FFF2-40B4-BE49-F238E27FC236}">
                <a16:creationId xmlns:a16="http://schemas.microsoft.com/office/drawing/2014/main" id="{5BE1E16F-6088-4726-BC40-83E3ABA01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7298" y="639097"/>
            <a:ext cx="2744184" cy="2744184"/>
          </a:xfrm>
          <a:prstGeom prst="rect">
            <a:avLst/>
          </a:prstGeom>
        </p:spPr>
      </p:pic>
      <p:pic>
        <p:nvPicPr>
          <p:cNvPr id="6" name="Picture 5" descr="A close up of a stone building&#10;&#10;Description automatically generated">
            <a:extLst>
              <a:ext uri="{FF2B5EF4-FFF2-40B4-BE49-F238E27FC236}">
                <a16:creationId xmlns:a16="http://schemas.microsoft.com/office/drawing/2014/main" id="{4402A41A-3D06-48B0-B7C6-C3F310AA57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3467" y="3721918"/>
            <a:ext cx="3991847" cy="2245413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B8552A09-235F-4027-B9C7-B09D159C7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ouble Wave 3">
            <a:extLst>
              <a:ext uri="{FF2B5EF4-FFF2-40B4-BE49-F238E27FC236}">
                <a16:creationId xmlns:a16="http://schemas.microsoft.com/office/drawing/2014/main" id="{C7A80FAA-0108-46EA-A196-80A82138252E}"/>
              </a:ext>
            </a:extLst>
          </p:cNvPr>
          <p:cNvSpPr/>
          <p:nvPr/>
        </p:nvSpPr>
        <p:spPr>
          <a:xfrm rot="20773714">
            <a:off x="3834854" y="344452"/>
            <a:ext cx="3684037" cy="1848839"/>
          </a:xfrm>
          <a:prstGeom prst="double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No programming needed!</a:t>
            </a:r>
          </a:p>
        </p:txBody>
      </p:sp>
    </p:spTree>
    <p:extLst>
      <p:ext uri="{BB962C8B-B14F-4D97-AF65-F5344CB8AC3E}">
        <p14:creationId xmlns:p14="http://schemas.microsoft.com/office/powerpoint/2010/main" val="166204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EA43BB-398E-4C41-877B-7B4241F00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516836"/>
            <a:ext cx="3100136" cy="196023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Digital Escape room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8346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62C73-5736-4688-8D2D-56873E167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790855"/>
            <a:ext cx="3084844" cy="3311766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Journey / Path with </a:t>
            </a:r>
            <a:r>
              <a:rPr lang="en-US" sz="3200" b="1" i="1" dirty="0"/>
              <a:t>stops</a:t>
            </a:r>
            <a:r>
              <a:rPr lang="en-US" sz="3200" dirty="0"/>
              <a:t> along the way</a:t>
            </a:r>
          </a:p>
          <a:p>
            <a:r>
              <a:rPr lang="en-US" sz="3200" dirty="0"/>
              <a:t>The stops are information or skills and function like breadcrumbs</a:t>
            </a:r>
          </a:p>
          <a:p>
            <a:endParaRPr lang="en-US" sz="1600" dirty="0"/>
          </a:p>
        </p:txBody>
      </p:sp>
      <p:pic>
        <p:nvPicPr>
          <p:cNvPr id="5" name="Picture 4" descr="A tree in the middle of a forest path&#10;&#10;Description automatically generated">
            <a:extLst>
              <a:ext uri="{FF2B5EF4-FFF2-40B4-BE49-F238E27FC236}">
                <a16:creationId xmlns:a16="http://schemas.microsoft.com/office/drawing/2014/main" id="{C9B8B9EF-2C2B-41D4-8C00-C3B38F60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054292" y="10"/>
            <a:ext cx="8111272" cy="685799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0AABC8D-15C8-4DF4-B433-7F869C90C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0026" y="5426346"/>
            <a:ext cx="1333485" cy="140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719EED76-BEA8-4288-876A-935D12C7B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6602" y="4416727"/>
            <a:ext cx="956909" cy="101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D5B13B9B-6509-41CD-8B59-226018231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7524" y="3683540"/>
            <a:ext cx="671974" cy="70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B4AAFA8B-CD38-40E5-A6DE-3E2524EC7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3157" y="3107815"/>
            <a:ext cx="472989" cy="49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26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0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53" name="Straight Connector 7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54" name="Rectangle 74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587E35-C710-40C6-97C9-EA7B547E3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30"/>
            <a:ext cx="10909073" cy="9579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Connect virtual and real world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B2A92E3-FEA8-4E1A-BA6F-3BC3F386E9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635457" y="640080"/>
            <a:ext cx="10916463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5" name="Straight Connector 76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45296"/>
            <a:ext cx="10515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6" name="Rectangle 78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5766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8CB54FC-0B2A-4107-9A70-958B90B7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400292-479B-4D20-9A32-B56DDA45D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en-US" b="1" dirty="0"/>
              <a:t>Pedagogical Foundation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2AFA7D5-4460-4CCA-A365-91BFEE066D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880976" y="711306"/>
            <a:ext cx="4639779" cy="511534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55A9B5-1710-4B19-B0F1-CDFDD4ED5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14044" y="2246569"/>
            <a:ext cx="4572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737AD-2F04-4333-8F4A-0CFC7F768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407435"/>
            <a:ext cx="5127172" cy="3815613"/>
          </a:xfrm>
        </p:spPr>
        <p:txBody>
          <a:bodyPr>
            <a:normAutofit/>
          </a:bodyPr>
          <a:lstStyle/>
          <a:p>
            <a:r>
              <a:rPr lang="en-US" sz="4400" b="1" dirty="0"/>
              <a:t>Emotions</a:t>
            </a:r>
          </a:p>
          <a:p>
            <a:r>
              <a:rPr lang="en-US" sz="4400" b="1" dirty="0"/>
              <a:t>Cognitive / Emotional Nexus</a:t>
            </a:r>
          </a:p>
          <a:p>
            <a:r>
              <a:rPr lang="en-US" sz="4400" b="1" dirty="0"/>
              <a:t>Visual Input</a:t>
            </a:r>
            <a:endParaRPr lang="en-US" sz="32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A76026-5689-4584-8D93-D71D739E6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914649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08CB54FC-0B2A-4107-9A70-958B90B7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B3F189-74E2-44E5-B3C5-68FFDA442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en-US" dirty="0"/>
              <a:t>Emotions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298789E-5DC0-4F81-A8F5-833B41926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3192" y="1427455"/>
            <a:ext cx="5115347" cy="368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7855A9B5-1710-4B19-B0F1-CDFDD4ED5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14044" y="2246569"/>
            <a:ext cx="4572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C4DBE-07AC-4FE7-AC4A-653FDA0EF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407436"/>
            <a:ext cx="5127172" cy="3461658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en-US" dirty="0"/>
              <a:t>Hold attention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en-US" dirty="0"/>
              <a:t>Increase memory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en-US" dirty="0"/>
              <a:t>Motivate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en-US" dirty="0"/>
              <a:t>Spark curiosity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en-US" dirty="0"/>
              <a:t>Curiosity—one of knowledge emotions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en-US" dirty="0"/>
              <a:t>Surprise, interest, confusion, and awe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9AA76026-5689-4584-8D93-D71D739E6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8800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47F5C-50EC-416A-AE8C-6F6BB422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How to engage emotions?</a:t>
            </a:r>
            <a:br>
              <a:rPr lang="en-US" dirty="0"/>
            </a:br>
            <a:r>
              <a:rPr lang="en-US" dirty="0"/>
              <a:t>How to link course content to emotions</a:t>
            </a:r>
          </a:p>
        </p:txBody>
      </p:sp>
      <p:graphicFrame>
        <p:nvGraphicFramePr>
          <p:cNvPr id="4" name="Content Placeholder 2" descr="SmartArt graphic">
            <a:extLst>
              <a:ext uri="{FF2B5EF4-FFF2-40B4-BE49-F238E27FC236}">
                <a16:creationId xmlns:a16="http://schemas.microsoft.com/office/drawing/2014/main" id="{59F5A1AC-D08D-42AE-B94A-1CAFB517D8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337825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522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8CB54FC-0B2A-4107-9A70-958B90B7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AC7E29-6C9C-4155-B78B-37CE34169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en-US" dirty="0"/>
              <a:t>Lateral thinking</a:t>
            </a:r>
          </a:p>
        </p:txBody>
      </p: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CE0B182-E1DA-449F-AFFD-BCBE6E8A5D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3192" y="1350724"/>
            <a:ext cx="5115347" cy="383651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55A9B5-1710-4B19-B0F1-CDFDD4ED5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14044" y="2246569"/>
            <a:ext cx="4572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F354F-167D-442E-8764-FBE4A1BE8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407436"/>
            <a:ext cx="5127172" cy="3461658"/>
          </a:xfrm>
        </p:spPr>
        <p:txBody>
          <a:bodyPr>
            <a:normAutofit/>
          </a:bodyPr>
          <a:lstStyle/>
          <a:p>
            <a:r>
              <a:rPr lang="en-US" dirty="0"/>
              <a:t>Use course content to solve a problem. </a:t>
            </a:r>
          </a:p>
          <a:p>
            <a:r>
              <a:rPr lang="en-US" dirty="0"/>
              <a:t>Or solve a problem to discover and reinforce course content.</a:t>
            </a:r>
          </a:p>
          <a:p>
            <a:r>
              <a:rPr lang="en-US" dirty="0"/>
              <a:t>The puzzles, enigmas, problems and the course content work in tandem to create an experience of play and discovery.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A76026-5689-4584-8D93-D71D739E6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5507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0861964-D86C-4A50-8F6D-B466384A6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C14775-32CC-4B7E-93E9-095612A18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/>
              <a:t>Images / Visual Input</a:t>
            </a:r>
          </a:p>
        </p:txBody>
      </p:sp>
      <p:pic>
        <p:nvPicPr>
          <p:cNvPr id="11" name="Picture 10" descr="A picture containing purple, blue&#10;&#10;Description automatically generated">
            <a:extLst>
              <a:ext uri="{FF2B5EF4-FFF2-40B4-BE49-F238E27FC236}">
                <a16:creationId xmlns:a16="http://schemas.microsoft.com/office/drawing/2014/main" id="{EDCCDAB4-530C-4A0A-8E30-36B89BE27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" y="828574"/>
            <a:ext cx="6583227" cy="493742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54A678E-8F30-4E92-A5BF-F5D03D011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8967" y="2246569"/>
            <a:ext cx="34747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1AB33-7A53-44A2-B2F7-273360053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407436"/>
            <a:ext cx="3690257" cy="3461658"/>
          </a:xfr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sz="3200" dirty="0"/>
              <a:t>Hidden pictures</a:t>
            </a:r>
          </a:p>
          <a:p>
            <a:r>
              <a:rPr lang="en-US" sz="3200" dirty="0"/>
              <a:t>Fun to find something!</a:t>
            </a:r>
          </a:p>
          <a:p>
            <a:r>
              <a:rPr lang="en-US" sz="3200" dirty="0"/>
              <a:t>Images can be related or unrelated to your course topic</a:t>
            </a:r>
          </a:p>
          <a:p>
            <a:pPr lvl="1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2BDE551-930A-4FE1-8434-09824E324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5455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B5E5F-5EAD-4EF9-AABD-2F48DA183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82BC5-2495-4C59-AAD0-784B2E053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dk1"/>
                </a:solidFill>
                <a:latin typeface="+mj-lt"/>
                <a:ea typeface="Cambria"/>
                <a:cs typeface="Cambria"/>
                <a:sym typeface="Cambria"/>
              </a:rPr>
              <a:t>Humans process visual information more efficiently than text.</a:t>
            </a:r>
          </a:p>
          <a:p>
            <a:endParaRPr lang="en-US" sz="2800" b="1" dirty="0">
              <a:solidFill>
                <a:srgbClr val="0070C0"/>
              </a:solidFill>
              <a:latin typeface="+mj-lt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rgbClr val="0070C0"/>
                </a:solidFill>
                <a:latin typeface="+mj-lt"/>
                <a:ea typeface="Cambria"/>
                <a:cs typeface="Cambria"/>
                <a:sym typeface="Cambria"/>
              </a:rPr>
              <a:t>"The brain is set up in a way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rgbClr val="0070C0"/>
                </a:solidFill>
                <a:latin typeface="+mj-lt"/>
                <a:ea typeface="Cambria"/>
                <a:cs typeface="Cambria"/>
                <a:sym typeface="Cambria"/>
              </a:rPr>
              <a:t>that visual stimuli and emotional response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rgbClr val="0070C0"/>
                </a:solidFill>
                <a:latin typeface="+mj-lt"/>
                <a:ea typeface="Cambria"/>
                <a:cs typeface="Cambria"/>
                <a:sym typeface="Cambria"/>
              </a:rPr>
              <a:t>is easily linked,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rgbClr val="0070C0"/>
                </a:solidFill>
                <a:latin typeface="+mj-lt"/>
                <a:ea typeface="Cambria"/>
                <a:cs typeface="Cambria"/>
                <a:sym typeface="Cambria"/>
              </a:rPr>
              <a:t>and together the two form memories."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en-US" sz="2000" dirty="0">
              <a:solidFill>
                <a:schemeClr val="dk1"/>
              </a:solidFill>
              <a:latin typeface="+mj-lt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400" dirty="0">
                <a:solidFill>
                  <a:schemeClr val="dk1"/>
                </a:solidFill>
                <a:latin typeface="+mj-lt"/>
                <a:ea typeface="Cambria"/>
                <a:cs typeface="Cambria"/>
                <a:sym typeface="Cambria"/>
              </a:rPr>
              <a:t>https://www.shiftelearning.com/blog/bid/350326/studies-confirm-the-power-of-visuals-in-elearning</a:t>
            </a:r>
          </a:p>
          <a:p>
            <a:endParaRPr lang="en-US" sz="2000" dirty="0">
              <a:solidFill>
                <a:schemeClr val="dk1"/>
              </a:solidFill>
              <a:latin typeface="+mj-lt"/>
              <a:ea typeface="Cambria"/>
              <a:cs typeface="Cambria"/>
              <a:sym typeface="Cambri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69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BB508A-B6B7-400B-9AB8-D7350FBB1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516836"/>
            <a:ext cx="3100136" cy="1960234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46596B"/>
                </a:solidFill>
              </a:rPr>
              <a:t>Introduction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8346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45F5D-D540-49B9-A234-AEAB4E807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790855"/>
            <a:ext cx="3084844" cy="3311766"/>
          </a:xfrm>
        </p:spPr>
        <p:txBody>
          <a:bodyPr>
            <a:normAutofit/>
          </a:bodyPr>
          <a:lstStyle/>
          <a:p>
            <a:r>
              <a:rPr lang="en-US" sz="1600" b="1"/>
              <a:t>I teach all levels of Spanish in an undergraduate program at the University of Central Missouri</a:t>
            </a:r>
          </a:p>
          <a:p>
            <a:r>
              <a:rPr lang="en-US" sz="1600" b="1"/>
              <a:t>Language</a:t>
            </a:r>
          </a:p>
          <a:p>
            <a:r>
              <a:rPr lang="en-US" sz="1600" b="1"/>
              <a:t>Culture</a:t>
            </a:r>
          </a:p>
          <a:p>
            <a:r>
              <a:rPr lang="en-US" sz="1600" b="1"/>
              <a:t>Literature</a:t>
            </a:r>
          </a:p>
          <a:p>
            <a:r>
              <a:rPr lang="en-US" sz="1600" b="1"/>
              <a:t>Film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55B296-0485-4D40-ADB8-DFF4B9C77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896" y="746664"/>
            <a:ext cx="7165153" cy="5355951"/>
          </a:xfrm>
          <a:prstGeom prst="rect">
            <a:avLst/>
          </a:prstGeom>
        </p:spPr>
      </p:pic>
      <p:pic>
        <p:nvPicPr>
          <p:cNvPr id="5" name="Picture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4D2068D5-0FBB-4C16-B4B5-B77887227A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6720" y="516836"/>
            <a:ext cx="1491710" cy="14833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A3E0404-86A9-40FA-8DB8-302414EE2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209878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400292-479B-4D20-9A32-B56DDA45D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>
            <a:normAutofit/>
          </a:bodyPr>
          <a:lstStyle/>
          <a:p>
            <a:r>
              <a:rPr lang="en-US" dirty="0"/>
              <a:t>Familiarity + Novelty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2AFA7D5-4460-4CCA-A365-91BFEE066D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20" y="10"/>
            <a:ext cx="4580077" cy="6400784"/>
          </a:xfrm>
          <a:prstGeom prst="rect">
            <a:avLst/>
          </a:prstGeom>
        </p:spPr>
      </p:pic>
      <p:cxnSp>
        <p:nvCxnSpPr>
          <p:cNvPr id="21" name="!!Straight Connector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737AD-2F04-4333-8F4A-0CFC7F768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>
            <a:normAutofit/>
          </a:bodyPr>
          <a:lstStyle/>
          <a:p>
            <a:r>
              <a:rPr lang="en-US"/>
              <a:t>Mix the </a:t>
            </a:r>
            <a:r>
              <a:rPr lang="en-US" b="1"/>
              <a:t>predictable</a:t>
            </a:r>
            <a:r>
              <a:rPr lang="en-US"/>
              <a:t> and the </a:t>
            </a:r>
            <a:r>
              <a:rPr lang="en-US" b="1"/>
              <a:t>unexpected</a:t>
            </a:r>
          </a:p>
          <a:p>
            <a:r>
              <a:rPr lang="en-US"/>
              <a:t>Create</a:t>
            </a:r>
            <a:r>
              <a:rPr lang="en-US" b="1"/>
              <a:t> surprises</a:t>
            </a:r>
          </a:p>
          <a:p>
            <a:r>
              <a:rPr lang="en-US"/>
              <a:t>“The area of the brain that anticipates </a:t>
            </a:r>
            <a:r>
              <a:rPr lang="en-US" b="1"/>
              <a:t>rewards</a:t>
            </a:r>
            <a:r>
              <a:rPr lang="en-US"/>
              <a:t> is the same area that processes </a:t>
            </a:r>
            <a:r>
              <a:rPr lang="en-US" b="1"/>
              <a:t>novelty</a:t>
            </a:r>
            <a:r>
              <a:rPr lang="en-US"/>
              <a:t>.” --Carmen Simon, author of </a:t>
            </a:r>
            <a:r>
              <a:rPr lang="en-US" u="sng"/>
              <a:t>Impossible to Ignore: Creating Memorable Content to Influence Decisions</a:t>
            </a:r>
            <a:r>
              <a:rPr lang="en-US"/>
              <a:t>, p. 99.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B60310-C5C3-46A0-A452-2A0B00843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310732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E3F3A5-71EB-4949-BC17-06756DED9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4786" y="516836"/>
            <a:ext cx="3100136" cy="1960234"/>
          </a:xfrm>
        </p:spPr>
        <p:txBody>
          <a:bodyPr>
            <a:normAutofit/>
          </a:bodyPr>
          <a:lstStyle/>
          <a:p>
            <a:r>
              <a:rPr lang="en-US" sz="4400" b="1" dirty="0"/>
              <a:t>Design challenge</a:t>
            </a:r>
          </a:p>
        </p:txBody>
      </p:sp>
      <p:pic>
        <p:nvPicPr>
          <p:cNvPr id="5" name="Picture 4" descr="Solo journey">
            <a:extLst>
              <a:ext uri="{FF2B5EF4-FFF2-40B4-BE49-F238E27FC236}">
                <a16:creationId xmlns:a16="http://schemas.microsoft.com/office/drawing/2014/main" id="{E87F1B9B-5431-4C73-998C-874E7D44CF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8111272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30145" y="2633962"/>
            <a:ext cx="292608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8AA09-159C-43D8-9522-640C5BF85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4786" y="2790855"/>
            <a:ext cx="3084844" cy="3311766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Goldilocks problem.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Not too hard, not too easy.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Include some easy puzzles.</a:t>
            </a:r>
          </a:p>
        </p:txBody>
      </p:sp>
    </p:spTree>
    <p:extLst>
      <p:ext uri="{BB962C8B-B14F-4D97-AF65-F5344CB8AC3E}">
        <p14:creationId xmlns:p14="http://schemas.microsoft.com/office/powerpoint/2010/main" val="269385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7DF5E2-6761-4E50-BA7C-45F512DF5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8921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9600" dirty="0">
                <a:solidFill>
                  <a:srgbClr val="FFFFFF"/>
                </a:solidFill>
              </a:rPr>
              <a:t>Examples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7A356-6F62-4D51-AE58-9BE58A752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5225240"/>
            <a:ext cx="10058400" cy="11430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cap="none" dirty="0">
                <a:solidFill>
                  <a:srgbClr val="FFFFFF"/>
                </a:solidFill>
              </a:rPr>
              <a:t>Multiple platforms</a:t>
            </a:r>
          </a:p>
          <a:p>
            <a:pPr>
              <a:lnSpc>
                <a:spcPct val="100000"/>
              </a:lnSpc>
            </a:pPr>
            <a:r>
              <a:rPr lang="en-US" b="1" cap="none" dirty="0">
                <a:solidFill>
                  <a:srgbClr val="FFFFFF"/>
                </a:solidFill>
              </a:rPr>
              <a:t>Links</a:t>
            </a:r>
          </a:p>
        </p:txBody>
      </p:sp>
    </p:spTree>
    <p:extLst>
      <p:ext uri="{BB962C8B-B14F-4D97-AF65-F5344CB8AC3E}">
        <p14:creationId xmlns:p14="http://schemas.microsoft.com/office/powerpoint/2010/main" val="2136042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EBC4A4-C683-48C5-BCCF-653AA22D4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>
            <a:normAutofit/>
          </a:bodyPr>
          <a:lstStyle/>
          <a:p>
            <a:r>
              <a:rPr lang="en-US" dirty="0"/>
              <a:t>A story can be simple or expansive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AB354E-25FB-4E3C-A5C8-D697D6CB5E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4580077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31836-8229-47CA-9C0B-8CD3D2BA0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4054474"/>
          </a:xfrm>
        </p:spPr>
        <p:txBody>
          <a:bodyPr>
            <a:noAutofit/>
          </a:bodyPr>
          <a:lstStyle/>
          <a:p>
            <a:r>
              <a:rPr lang="en-US" sz="3600" dirty="0"/>
              <a:t>Pretext for learning about or sharing information</a:t>
            </a:r>
          </a:p>
          <a:p>
            <a:r>
              <a:rPr lang="en-US" sz="3600" dirty="0"/>
              <a:t>Puzzles / Activities can require knowledge or contribute to knowledge.</a:t>
            </a:r>
          </a:p>
        </p:txBody>
      </p:sp>
    </p:spTree>
    <p:extLst>
      <p:ext uri="{BB962C8B-B14F-4D97-AF65-F5344CB8AC3E}">
        <p14:creationId xmlns:p14="http://schemas.microsoft.com/office/powerpoint/2010/main" val="52911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E3FAFC6-CAC6-4506-AA40-4EC2052E6A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186050"/>
              </p:ext>
            </p:extLst>
          </p:nvPr>
        </p:nvGraphicFramePr>
        <p:xfrm>
          <a:off x="1910080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570BB4B-DC94-42E8-B62A-CFDE1FF4C6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625045"/>
              </p:ext>
            </p:extLst>
          </p:nvPr>
        </p:nvGraphicFramePr>
        <p:xfrm>
          <a:off x="1910080" y="-118025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717200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8F0A37D-2337-4AAF-98B0-7E4E9B98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051876-80FA-4C06-9703-EE73BD16D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Two types of “home base”: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5CCCF0-E573-463A-9760-1FDC0B2CF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7234D70-FB65-4E99-985E-64D219674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390F8BD-2E8A-4616-95AD-04D9158254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5395410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1282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73ECEC8-0F24-45B8-950F-35FC94BC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F3A7E-9264-402F-AB5E-858BFB4E9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7" y="242596"/>
            <a:ext cx="3690257" cy="184310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Short example with Google Sites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9EB8C68-FF1B-4849-867B-32D29B19F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0797" y="2250460"/>
            <a:ext cx="34747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D9FBB-A081-46ED-AD09-A900E976F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57" y="2407436"/>
            <a:ext cx="3690257" cy="3461658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/>
              <a:t>Fifteen-minute class activity</a:t>
            </a:r>
          </a:p>
          <a:p>
            <a:r>
              <a:rPr lang="en-US" sz="2800" dirty="0"/>
              <a:t>Cusco, Perú</a:t>
            </a:r>
          </a:p>
          <a:p>
            <a:r>
              <a:rPr lang="en-US" sz="2800" dirty="0"/>
              <a:t>Inca culture</a:t>
            </a:r>
          </a:p>
          <a:p>
            <a:r>
              <a:rPr lang="en-US" sz="2800" dirty="0"/>
              <a:t>Discrimination of indigenous people in Latin America</a:t>
            </a:r>
          </a:p>
          <a:p>
            <a:r>
              <a:rPr lang="en-US" sz="2800" dirty="0">
                <a:hlinkClick r:id="rId2"/>
              </a:rPr>
              <a:t>Click here</a:t>
            </a:r>
            <a:endParaRPr lang="en-US" sz="2800" dirty="0"/>
          </a:p>
        </p:txBody>
      </p:sp>
      <p:pic>
        <p:nvPicPr>
          <p:cNvPr id="5" name="Picture 4" descr="A picture containing grass, sky, outdoor, building&#10;&#10;Description automatically generated">
            <a:extLst>
              <a:ext uri="{FF2B5EF4-FFF2-40B4-BE49-F238E27FC236}">
                <a16:creationId xmlns:a16="http://schemas.microsoft.com/office/drawing/2014/main" id="{60511220-F7B2-4CC0-A054-F586576C2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-1"/>
          <a:stretch/>
        </p:blipFill>
        <p:spPr>
          <a:xfrm>
            <a:off x="4648201" y="640081"/>
            <a:ext cx="6909801" cy="53144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B53612E-ADB2-4457-9688-89506397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E6ADFB-68E2-4011-9D52-44286245118B}"/>
              </a:ext>
            </a:extLst>
          </p:cNvPr>
          <p:cNvSpPr txBox="1"/>
          <p:nvPr/>
        </p:nvSpPr>
        <p:spPr>
          <a:xfrm>
            <a:off x="9103484" y="5754432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://andystravelblog.boardingarea.com/2015/01/14/cuzco-peru-machu-picchu-machupichu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68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2779F603-B669-4AD6-82F9-E09F76165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BA8C97-19B1-4F07-B432-1CE7BFC04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553678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Google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D3A99-40BC-431F-83C0-7E34A7D31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0" y="4645152"/>
            <a:ext cx="5534009" cy="11430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cap="all" spc="200">
                <a:solidFill>
                  <a:schemeClr val="tx1"/>
                </a:solidFill>
              </a:rPr>
              <a:t>Option 1: create rooms with images and links</a:t>
            </a:r>
            <a:r>
              <a:rPr lang="en-US" sz="2400" cap="all" spc="200" dirty="0">
                <a:solidFill>
                  <a:schemeClr val="tx1"/>
                </a:solidFill>
              </a:rPr>
              <a:t>.</a:t>
            </a:r>
            <a:endParaRPr lang="en-US" sz="2400" cap="all" spc="200">
              <a:solidFill>
                <a:schemeClr val="tx1"/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ABFD994-C2DC-4E7D-9411-C7FF7813E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47660" y="4485132"/>
            <a:ext cx="54864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D6C67FC3-3B94-442E-B03F-74D01686C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45677" y="1243577"/>
            <a:ext cx="3841219" cy="3841219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596FA172-921E-4C46-94E3-3FC0695A7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70188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FEBD0D2-AA2A-4936-A509-D629383EF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864DC6-B941-4148-8584-0AF8304D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212" y="634946"/>
            <a:ext cx="3372529" cy="5055904"/>
          </a:xfrm>
        </p:spPr>
        <p:txBody>
          <a:bodyPr anchor="ctr">
            <a:normAutofit/>
          </a:bodyPr>
          <a:lstStyle/>
          <a:p>
            <a:r>
              <a:rPr lang="en-US" dirty="0"/>
              <a:t>Example from course-long activity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6506110-E6E1-4309-83FA-C6B068FA3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4D2ADC2-97CD-4055-8662-936B8FDFCF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524308"/>
              </p:ext>
            </p:extLst>
          </p:nvPr>
        </p:nvGraphicFramePr>
        <p:xfrm>
          <a:off x="633413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804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52BD35A-BC99-4831-A358-06E2CEB96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noFill/>
          <a:ln w="698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4945D4CD-90DF-435D-9273-F19BE639F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9473" y="905933"/>
            <a:ext cx="9865058" cy="5039728"/>
          </a:xfrm>
          <a:prstGeom prst="rect">
            <a:avLst/>
          </a:prstGeom>
        </p:spPr>
      </p:pic>
      <p:sp>
        <p:nvSpPr>
          <p:cNvPr id="4" name="Action Button: Go to End 3">
            <a:hlinkClick r:id="rId2" highlightClick="1"/>
            <a:extLst>
              <a:ext uri="{FF2B5EF4-FFF2-40B4-BE49-F238E27FC236}">
                <a16:creationId xmlns:a16="http://schemas.microsoft.com/office/drawing/2014/main" id="{BA90BEF3-8E4B-4C18-BED6-57081222DC49}"/>
              </a:ext>
            </a:extLst>
          </p:cNvPr>
          <p:cNvSpPr/>
          <p:nvPr/>
        </p:nvSpPr>
        <p:spPr>
          <a:xfrm>
            <a:off x="910123" y="5247217"/>
            <a:ext cx="1039368" cy="70485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18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8F57A-80F6-40F8-8A4D-711635804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 but open to other paths!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351FA4F-4396-49DE-A8CE-EE4581A66C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7280" y="2108201"/>
          <a:ext cx="10058400" cy="3760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2947D2A-AF7A-4F9A-B875-0D04F320EDC3}"/>
              </a:ext>
            </a:extLst>
          </p:cNvPr>
          <p:cNvSpPr/>
          <p:nvPr/>
        </p:nvSpPr>
        <p:spPr>
          <a:xfrm>
            <a:off x="1218228" y="2108201"/>
            <a:ext cx="8858250" cy="48492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652C21-FD3C-4B35-A666-7DE111452D6D}"/>
              </a:ext>
            </a:extLst>
          </p:cNvPr>
          <p:cNvSpPr/>
          <p:nvPr/>
        </p:nvSpPr>
        <p:spPr>
          <a:xfrm>
            <a:off x="1218228" y="2811107"/>
            <a:ext cx="8858250" cy="48492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95034C-3F9F-4A58-BBB2-F1921793D738}"/>
              </a:ext>
            </a:extLst>
          </p:cNvPr>
          <p:cNvSpPr/>
          <p:nvPr/>
        </p:nvSpPr>
        <p:spPr>
          <a:xfrm>
            <a:off x="1218228" y="3429000"/>
            <a:ext cx="8858250" cy="48492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988C86-51B5-41B3-A294-0469A6658685}"/>
              </a:ext>
            </a:extLst>
          </p:cNvPr>
          <p:cNvSpPr/>
          <p:nvPr/>
        </p:nvSpPr>
        <p:spPr>
          <a:xfrm>
            <a:off x="1218228" y="4067109"/>
            <a:ext cx="8858250" cy="48492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CA37302-A66F-4142-8C64-CA79D4DC18BA}"/>
              </a:ext>
            </a:extLst>
          </p:cNvPr>
          <p:cNvSpPr/>
          <p:nvPr/>
        </p:nvSpPr>
        <p:spPr>
          <a:xfrm>
            <a:off x="1218228" y="4705218"/>
            <a:ext cx="8858250" cy="48492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2D699C-044C-4BE5-A613-6C8AF96C7034}"/>
              </a:ext>
            </a:extLst>
          </p:cNvPr>
          <p:cNvSpPr/>
          <p:nvPr/>
        </p:nvSpPr>
        <p:spPr>
          <a:xfrm>
            <a:off x="1218228" y="5337106"/>
            <a:ext cx="8858250" cy="48492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70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7D923874-C3F6-4677-A20F-999F3D6E68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Action Button: Go Forward or Next 1">
            <a:hlinkClick r:id="rId2" highlightClick="1"/>
            <a:extLst>
              <a:ext uri="{FF2B5EF4-FFF2-40B4-BE49-F238E27FC236}">
                <a16:creationId xmlns:a16="http://schemas.microsoft.com/office/drawing/2014/main" id="{E117A9B2-3725-407E-9B97-990FDF617637}"/>
              </a:ext>
            </a:extLst>
          </p:cNvPr>
          <p:cNvSpPr/>
          <p:nvPr/>
        </p:nvSpPr>
        <p:spPr>
          <a:xfrm>
            <a:off x="221942" y="6090082"/>
            <a:ext cx="905522" cy="62143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A92CA6-97CA-43C6-A521-FDD10E9B6B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A9D5E3-3A22-4873-81C8-59749E216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Action Button: Go Forward or Next 3">
            <a:hlinkClick r:id="rId3" highlightClick="1"/>
            <a:extLst>
              <a:ext uri="{FF2B5EF4-FFF2-40B4-BE49-F238E27FC236}">
                <a16:creationId xmlns:a16="http://schemas.microsoft.com/office/drawing/2014/main" id="{C2401122-DCED-4487-856B-F847E60820FA}"/>
              </a:ext>
            </a:extLst>
          </p:cNvPr>
          <p:cNvSpPr/>
          <p:nvPr/>
        </p:nvSpPr>
        <p:spPr>
          <a:xfrm>
            <a:off x="257175" y="4686300"/>
            <a:ext cx="1200150" cy="7239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22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FD8CB5-D891-4FDF-B9DC-F0CEC95ACC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A9D5E3-3A22-4873-81C8-59749E216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Action Button: Go Forward or Next 3">
            <a:hlinkClick r:id="rId3" highlightClick="1"/>
            <a:extLst>
              <a:ext uri="{FF2B5EF4-FFF2-40B4-BE49-F238E27FC236}">
                <a16:creationId xmlns:a16="http://schemas.microsoft.com/office/drawing/2014/main" id="{9378E669-CBE8-4E45-9F72-D3A6ED37C853}"/>
              </a:ext>
            </a:extLst>
          </p:cNvPr>
          <p:cNvSpPr/>
          <p:nvPr/>
        </p:nvSpPr>
        <p:spPr>
          <a:xfrm>
            <a:off x="147782" y="5966691"/>
            <a:ext cx="1246909" cy="72043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9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9093FD20-182D-4611-9772-272EDD04C2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Action Button: Go Forward or Next 1">
            <a:hlinkClick r:id="rId2" highlightClick="1"/>
            <a:extLst>
              <a:ext uri="{FF2B5EF4-FFF2-40B4-BE49-F238E27FC236}">
                <a16:creationId xmlns:a16="http://schemas.microsoft.com/office/drawing/2014/main" id="{5ABB0259-08F9-402F-B651-C3CDC643E98B}"/>
              </a:ext>
            </a:extLst>
          </p:cNvPr>
          <p:cNvSpPr/>
          <p:nvPr/>
        </p:nvSpPr>
        <p:spPr>
          <a:xfrm>
            <a:off x="2130639" y="6090082"/>
            <a:ext cx="949911" cy="63031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60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29422-2BD5-4E84-95AB-2E79A5C5E0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Action Button: Go Forward or Next 3">
            <a:hlinkClick r:id="rId3" highlightClick="1"/>
            <a:extLst>
              <a:ext uri="{FF2B5EF4-FFF2-40B4-BE49-F238E27FC236}">
                <a16:creationId xmlns:a16="http://schemas.microsoft.com/office/drawing/2014/main" id="{E042BA26-B81E-4038-A0C8-32C282304E7A}"/>
              </a:ext>
            </a:extLst>
          </p:cNvPr>
          <p:cNvSpPr/>
          <p:nvPr/>
        </p:nvSpPr>
        <p:spPr>
          <a:xfrm>
            <a:off x="286327" y="5930283"/>
            <a:ext cx="1126837" cy="78455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4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847B174D-81BB-4F49-A239-4249010262BB}"/>
              </a:ext>
            </a:extLst>
          </p:cNvPr>
          <p:cNvSpPr/>
          <p:nvPr/>
        </p:nvSpPr>
        <p:spPr>
          <a:xfrm rot="10800000" flipH="1" flipV="1">
            <a:off x="1708608" y="304706"/>
            <a:ext cx="8355725" cy="2265074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910405-4BB8-4187-A290-B0CBA121F5E3}"/>
              </a:ext>
            </a:extLst>
          </p:cNvPr>
          <p:cNvSpPr/>
          <p:nvPr/>
        </p:nvSpPr>
        <p:spPr>
          <a:xfrm>
            <a:off x="1744717" y="2554013"/>
            <a:ext cx="8271641" cy="379423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A5CA339-393C-4B8E-8963-1DF184161F5F}"/>
              </a:ext>
            </a:extLst>
          </p:cNvPr>
          <p:cNvGrpSpPr/>
          <p:nvPr/>
        </p:nvGrpSpPr>
        <p:grpSpPr>
          <a:xfrm>
            <a:off x="1881349" y="2820301"/>
            <a:ext cx="7903782" cy="3286209"/>
            <a:chOff x="2017985" y="2790495"/>
            <a:chExt cx="7809186" cy="328973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950C8CF-D62C-45C2-A93D-DC1EB8108452}"/>
                </a:ext>
              </a:extLst>
            </p:cNvPr>
            <p:cNvSpPr/>
            <p:nvPr/>
          </p:nvSpPr>
          <p:spPr>
            <a:xfrm>
              <a:off x="2017985" y="2790495"/>
              <a:ext cx="7809186" cy="3289738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962E46-4BDC-440E-87D9-A5AE232458E7}"/>
                </a:ext>
              </a:extLst>
            </p:cNvPr>
            <p:cNvSpPr txBox="1"/>
            <p:nvPr/>
          </p:nvSpPr>
          <p:spPr>
            <a:xfrm>
              <a:off x="2841875" y="2882976"/>
              <a:ext cx="6445188" cy="46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Jenna Sue" pitchFamily="2" charset="0"/>
                </a:rPr>
                <a:t>Here is your secret message!</a:t>
              </a:r>
            </a:p>
          </p:txBody>
        </p:sp>
      </p:grp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FEBBC0A3-2F7A-4121-BDB9-23548ED1436A}"/>
              </a:ext>
            </a:extLst>
          </p:cNvPr>
          <p:cNvSpPr/>
          <p:nvPr/>
        </p:nvSpPr>
        <p:spPr>
          <a:xfrm rot="5400000">
            <a:off x="2070537" y="2228193"/>
            <a:ext cx="3794233" cy="444587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2A9B2348-965A-494C-98B5-2D721BB6821F}"/>
              </a:ext>
            </a:extLst>
          </p:cNvPr>
          <p:cNvSpPr/>
          <p:nvPr/>
        </p:nvSpPr>
        <p:spPr>
          <a:xfrm rot="5400000" flipH="1" flipV="1">
            <a:off x="5885788" y="2228193"/>
            <a:ext cx="3794233" cy="444587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CDC978F7-B292-4B36-BF7D-8D1690782AD8}"/>
              </a:ext>
            </a:extLst>
          </p:cNvPr>
          <p:cNvSpPr/>
          <p:nvPr/>
        </p:nvSpPr>
        <p:spPr>
          <a:xfrm rot="10800000" flipH="1" flipV="1">
            <a:off x="1755231" y="4107734"/>
            <a:ext cx="8250610" cy="224051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ap">
            <a:extLst>
              <a:ext uri="{FF2B5EF4-FFF2-40B4-BE49-F238E27FC236}">
                <a16:creationId xmlns:a16="http://schemas.microsoft.com/office/drawing/2014/main" id="{EB041AB4-6637-4309-BD51-D507ADF3AE05}"/>
              </a:ext>
            </a:extLst>
          </p:cNvPr>
          <p:cNvSpPr/>
          <p:nvPr/>
        </p:nvSpPr>
        <p:spPr>
          <a:xfrm rot="10800000" flipH="1">
            <a:off x="1733890" y="2554012"/>
            <a:ext cx="8250610" cy="224051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-0.05186 L 0.00247 -0.41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036DE0DB-6CB9-4A2A-A083-B5E867F37341}"/>
              </a:ext>
            </a:extLst>
          </p:cNvPr>
          <p:cNvSpPr/>
          <p:nvPr/>
        </p:nvSpPr>
        <p:spPr>
          <a:xfrm>
            <a:off x="0" y="-20797"/>
            <a:ext cx="12726684" cy="4478583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CC23B35-7163-48EF-915D-BBBBC611C7D8}"/>
              </a:ext>
            </a:extLst>
          </p:cNvPr>
          <p:cNvSpPr/>
          <p:nvPr/>
        </p:nvSpPr>
        <p:spPr>
          <a:xfrm>
            <a:off x="1" y="4478583"/>
            <a:ext cx="12347174" cy="24392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DC2DC32F-26B1-4756-90F0-33B83EE7006E}"/>
              </a:ext>
            </a:extLst>
          </p:cNvPr>
          <p:cNvSpPr/>
          <p:nvPr/>
        </p:nvSpPr>
        <p:spPr>
          <a:xfrm rot="5400000" flipH="1">
            <a:off x="6415088" y="2600325"/>
            <a:ext cx="1019175" cy="1657350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C790F5B-3F2A-4684-BEB5-C8C028B6C4D3}"/>
              </a:ext>
            </a:extLst>
          </p:cNvPr>
          <p:cNvSpPr/>
          <p:nvPr/>
        </p:nvSpPr>
        <p:spPr>
          <a:xfrm rot="16200000">
            <a:off x="4757740" y="2600325"/>
            <a:ext cx="1019175" cy="1657350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E35BD1B-3E05-410B-BC80-6057AF970218}"/>
              </a:ext>
            </a:extLst>
          </p:cNvPr>
          <p:cNvSpPr txBox="1"/>
          <p:nvPr/>
        </p:nvSpPr>
        <p:spPr>
          <a:xfrm>
            <a:off x="5249641" y="3454415"/>
            <a:ext cx="1657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Surprise text!</a:t>
            </a: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9A121449-BA2B-4AAD-AA11-4358B87DA0CF}"/>
              </a:ext>
            </a:extLst>
          </p:cNvPr>
          <p:cNvSpPr/>
          <p:nvPr/>
        </p:nvSpPr>
        <p:spPr>
          <a:xfrm>
            <a:off x="6096000" y="5486400"/>
            <a:ext cx="2362200" cy="668867"/>
          </a:xfrm>
          <a:custGeom>
            <a:avLst/>
            <a:gdLst>
              <a:gd name="connsiteX0" fmla="*/ 0 w 2362200"/>
              <a:gd name="connsiteY0" fmla="*/ 668867 h 668867"/>
              <a:gd name="connsiteX1" fmla="*/ 2362200 w 2362200"/>
              <a:gd name="connsiteY1" fmla="*/ 372533 h 668867"/>
              <a:gd name="connsiteX2" fmla="*/ 1608667 w 2362200"/>
              <a:gd name="connsiteY2" fmla="*/ 8467 h 668867"/>
              <a:gd name="connsiteX3" fmla="*/ 1608667 w 2362200"/>
              <a:gd name="connsiteY3" fmla="*/ 0 h 668867"/>
              <a:gd name="connsiteX4" fmla="*/ 42333 w 2362200"/>
              <a:gd name="connsiteY4" fmla="*/ 626533 h 668867"/>
              <a:gd name="connsiteX5" fmla="*/ 42333 w 2362200"/>
              <a:gd name="connsiteY5" fmla="*/ 626533 h 668867"/>
              <a:gd name="connsiteX6" fmla="*/ 76200 w 2362200"/>
              <a:gd name="connsiteY6" fmla="*/ 626533 h 66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62200" h="668867">
                <a:moveTo>
                  <a:pt x="0" y="668867"/>
                </a:moveTo>
                <a:lnTo>
                  <a:pt x="2362200" y="372533"/>
                </a:lnTo>
                <a:lnTo>
                  <a:pt x="1608667" y="8467"/>
                </a:lnTo>
                <a:lnTo>
                  <a:pt x="1608667" y="0"/>
                </a:lnTo>
                <a:lnTo>
                  <a:pt x="42333" y="626533"/>
                </a:lnTo>
                <a:lnTo>
                  <a:pt x="42333" y="626533"/>
                </a:lnTo>
                <a:lnTo>
                  <a:pt x="76200" y="626533"/>
                </a:lnTo>
              </a:path>
            </a:pathLst>
          </a:cu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6E73BA6-404A-4FB2-A977-875142387245}"/>
              </a:ext>
            </a:extLst>
          </p:cNvPr>
          <p:cNvSpPr/>
          <p:nvPr/>
        </p:nvSpPr>
        <p:spPr>
          <a:xfrm rot="10537296">
            <a:off x="7031363" y="4162036"/>
            <a:ext cx="296369" cy="382156"/>
          </a:xfrm>
          <a:custGeom>
            <a:avLst/>
            <a:gdLst>
              <a:gd name="connsiteX0" fmla="*/ 0 w 296369"/>
              <a:gd name="connsiteY0" fmla="*/ 326362 h 366613"/>
              <a:gd name="connsiteX1" fmla="*/ 84667 w 296369"/>
              <a:gd name="connsiteY1" fmla="*/ 4629 h 366613"/>
              <a:gd name="connsiteX2" fmla="*/ 296334 w 296369"/>
              <a:gd name="connsiteY2" fmla="*/ 140095 h 366613"/>
              <a:gd name="connsiteX3" fmla="*/ 67734 w 296369"/>
              <a:gd name="connsiteY3" fmla="*/ 199362 h 366613"/>
              <a:gd name="connsiteX4" fmla="*/ 67734 w 296369"/>
              <a:gd name="connsiteY4" fmla="*/ 199362 h 366613"/>
              <a:gd name="connsiteX5" fmla="*/ 84667 w 296369"/>
              <a:gd name="connsiteY5" fmla="*/ 343295 h 366613"/>
              <a:gd name="connsiteX6" fmla="*/ 0 w 296369"/>
              <a:gd name="connsiteY6" fmla="*/ 326362 h 36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369" h="366613">
                <a:moveTo>
                  <a:pt x="0" y="326362"/>
                </a:moveTo>
                <a:cubicBezTo>
                  <a:pt x="0" y="269918"/>
                  <a:pt x="35278" y="35673"/>
                  <a:pt x="84667" y="4629"/>
                </a:cubicBezTo>
                <a:cubicBezTo>
                  <a:pt x="134056" y="-26415"/>
                  <a:pt x="299156" y="107640"/>
                  <a:pt x="296334" y="140095"/>
                </a:cubicBezTo>
                <a:cubicBezTo>
                  <a:pt x="293512" y="172550"/>
                  <a:pt x="67734" y="199362"/>
                  <a:pt x="67734" y="199362"/>
                </a:cubicBezTo>
                <a:lnTo>
                  <a:pt x="67734" y="199362"/>
                </a:lnTo>
                <a:cubicBezTo>
                  <a:pt x="70556" y="223351"/>
                  <a:pt x="95956" y="315073"/>
                  <a:pt x="84667" y="343295"/>
                </a:cubicBezTo>
                <a:cubicBezTo>
                  <a:pt x="73378" y="371517"/>
                  <a:pt x="0" y="382806"/>
                  <a:pt x="0" y="326362"/>
                </a:cubicBez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0B138592-7A7C-4767-BF8A-E5B3F3D97D58}"/>
              </a:ext>
            </a:extLst>
          </p:cNvPr>
          <p:cNvSpPr/>
          <p:nvPr/>
        </p:nvSpPr>
        <p:spPr>
          <a:xfrm rot="5913302">
            <a:off x="6454145" y="4322070"/>
            <a:ext cx="296369" cy="317874"/>
          </a:xfrm>
          <a:custGeom>
            <a:avLst/>
            <a:gdLst>
              <a:gd name="connsiteX0" fmla="*/ 0 w 296369"/>
              <a:gd name="connsiteY0" fmla="*/ 326362 h 366613"/>
              <a:gd name="connsiteX1" fmla="*/ 84667 w 296369"/>
              <a:gd name="connsiteY1" fmla="*/ 4629 h 366613"/>
              <a:gd name="connsiteX2" fmla="*/ 296334 w 296369"/>
              <a:gd name="connsiteY2" fmla="*/ 140095 h 366613"/>
              <a:gd name="connsiteX3" fmla="*/ 67734 w 296369"/>
              <a:gd name="connsiteY3" fmla="*/ 199362 h 366613"/>
              <a:gd name="connsiteX4" fmla="*/ 67734 w 296369"/>
              <a:gd name="connsiteY4" fmla="*/ 199362 h 366613"/>
              <a:gd name="connsiteX5" fmla="*/ 84667 w 296369"/>
              <a:gd name="connsiteY5" fmla="*/ 343295 h 366613"/>
              <a:gd name="connsiteX6" fmla="*/ 0 w 296369"/>
              <a:gd name="connsiteY6" fmla="*/ 326362 h 36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369" h="366613">
                <a:moveTo>
                  <a:pt x="0" y="326362"/>
                </a:moveTo>
                <a:cubicBezTo>
                  <a:pt x="0" y="269918"/>
                  <a:pt x="35278" y="35673"/>
                  <a:pt x="84667" y="4629"/>
                </a:cubicBezTo>
                <a:cubicBezTo>
                  <a:pt x="134056" y="-26415"/>
                  <a:pt x="299156" y="107640"/>
                  <a:pt x="296334" y="140095"/>
                </a:cubicBezTo>
                <a:cubicBezTo>
                  <a:pt x="293512" y="172550"/>
                  <a:pt x="67734" y="199362"/>
                  <a:pt x="67734" y="199362"/>
                </a:cubicBezTo>
                <a:lnTo>
                  <a:pt x="67734" y="199362"/>
                </a:lnTo>
                <a:cubicBezTo>
                  <a:pt x="70556" y="223351"/>
                  <a:pt x="95956" y="315073"/>
                  <a:pt x="84667" y="343295"/>
                </a:cubicBezTo>
                <a:cubicBezTo>
                  <a:pt x="73378" y="371517"/>
                  <a:pt x="0" y="382806"/>
                  <a:pt x="0" y="326362"/>
                </a:cubicBez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F5F9A231-F310-45B1-BB30-FBC534966A32}"/>
              </a:ext>
            </a:extLst>
          </p:cNvPr>
          <p:cNvSpPr/>
          <p:nvPr/>
        </p:nvSpPr>
        <p:spPr>
          <a:xfrm rot="4008787">
            <a:off x="5760614" y="4360509"/>
            <a:ext cx="296369" cy="383468"/>
          </a:xfrm>
          <a:custGeom>
            <a:avLst/>
            <a:gdLst>
              <a:gd name="connsiteX0" fmla="*/ 0 w 296369"/>
              <a:gd name="connsiteY0" fmla="*/ 326362 h 366613"/>
              <a:gd name="connsiteX1" fmla="*/ 84667 w 296369"/>
              <a:gd name="connsiteY1" fmla="*/ 4629 h 366613"/>
              <a:gd name="connsiteX2" fmla="*/ 296334 w 296369"/>
              <a:gd name="connsiteY2" fmla="*/ 140095 h 366613"/>
              <a:gd name="connsiteX3" fmla="*/ 67734 w 296369"/>
              <a:gd name="connsiteY3" fmla="*/ 199362 h 366613"/>
              <a:gd name="connsiteX4" fmla="*/ 67734 w 296369"/>
              <a:gd name="connsiteY4" fmla="*/ 199362 h 366613"/>
              <a:gd name="connsiteX5" fmla="*/ 84667 w 296369"/>
              <a:gd name="connsiteY5" fmla="*/ 343295 h 366613"/>
              <a:gd name="connsiteX6" fmla="*/ 0 w 296369"/>
              <a:gd name="connsiteY6" fmla="*/ 326362 h 36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369" h="366613">
                <a:moveTo>
                  <a:pt x="0" y="326362"/>
                </a:moveTo>
                <a:cubicBezTo>
                  <a:pt x="0" y="269918"/>
                  <a:pt x="35278" y="35673"/>
                  <a:pt x="84667" y="4629"/>
                </a:cubicBezTo>
                <a:cubicBezTo>
                  <a:pt x="134056" y="-26415"/>
                  <a:pt x="299156" y="107640"/>
                  <a:pt x="296334" y="140095"/>
                </a:cubicBezTo>
                <a:cubicBezTo>
                  <a:pt x="293512" y="172550"/>
                  <a:pt x="67734" y="199362"/>
                  <a:pt x="67734" y="199362"/>
                </a:cubicBezTo>
                <a:lnTo>
                  <a:pt x="67734" y="199362"/>
                </a:lnTo>
                <a:cubicBezTo>
                  <a:pt x="70556" y="223351"/>
                  <a:pt x="95956" y="315073"/>
                  <a:pt x="84667" y="343295"/>
                </a:cubicBezTo>
                <a:cubicBezTo>
                  <a:pt x="73378" y="371517"/>
                  <a:pt x="0" y="382806"/>
                  <a:pt x="0" y="32636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53C7A50A-FDE9-4BBD-8A50-84DDFBA20BFE}"/>
              </a:ext>
            </a:extLst>
          </p:cNvPr>
          <p:cNvSpPr/>
          <p:nvPr/>
        </p:nvSpPr>
        <p:spPr>
          <a:xfrm rot="1504257">
            <a:off x="5119140" y="4272373"/>
            <a:ext cx="296369" cy="383468"/>
          </a:xfrm>
          <a:custGeom>
            <a:avLst/>
            <a:gdLst>
              <a:gd name="connsiteX0" fmla="*/ 0 w 296369"/>
              <a:gd name="connsiteY0" fmla="*/ 326362 h 366613"/>
              <a:gd name="connsiteX1" fmla="*/ 84667 w 296369"/>
              <a:gd name="connsiteY1" fmla="*/ 4629 h 366613"/>
              <a:gd name="connsiteX2" fmla="*/ 296334 w 296369"/>
              <a:gd name="connsiteY2" fmla="*/ 140095 h 366613"/>
              <a:gd name="connsiteX3" fmla="*/ 67734 w 296369"/>
              <a:gd name="connsiteY3" fmla="*/ 199362 h 366613"/>
              <a:gd name="connsiteX4" fmla="*/ 67734 w 296369"/>
              <a:gd name="connsiteY4" fmla="*/ 199362 h 366613"/>
              <a:gd name="connsiteX5" fmla="*/ 84667 w 296369"/>
              <a:gd name="connsiteY5" fmla="*/ 343295 h 366613"/>
              <a:gd name="connsiteX6" fmla="*/ 0 w 296369"/>
              <a:gd name="connsiteY6" fmla="*/ 326362 h 36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369" h="366613">
                <a:moveTo>
                  <a:pt x="0" y="326362"/>
                </a:moveTo>
                <a:cubicBezTo>
                  <a:pt x="0" y="269918"/>
                  <a:pt x="35278" y="35673"/>
                  <a:pt x="84667" y="4629"/>
                </a:cubicBezTo>
                <a:cubicBezTo>
                  <a:pt x="134056" y="-26415"/>
                  <a:pt x="299156" y="107640"/>
                  <a:pt x="296334" y="140095"/>
                </a:cubicBezTo>
                <a:cubicBezTo>
                  <a:pt x="293512" y="172550"/>
                  <a:pt x="67734" y="199362"/>
                  <a:pt x="67734" y="199362"/>
                </a:cubicBezTo>
                <a:lnTo>
                  <a:pt x="67734" y="199362"/>
                </a:lnTo>
                <a:cubicBezTo>
                  <a:pt x="70556" y="223351"/>
                  <a:pt x="95956" y="315073"/>
                  <a:pt x="84667" y="343295"/>
                </a:cubicBezTo>
                <a:cubicBezTo>
                  <a:pt x="73378" y="371517"/>
                  <a:pt x="0" y="382806"/>
                  <a:pt x="0" y="326362"/>
                </a:cubicBezTo>
                <a:close/>
              </a:path>
            </a:pathLst>
          </a:custGeom>
          <a:solidFill>
            <a:srgbClr val="F808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AD10AADC-5FEF-45EC-BAD2-589A1971390C}"/>
              </a:ext>
            </a:extLst>
          </p:cNvPr>
          <p:cNvSpPr/>
          <p:nvPr/>
        </p:nvSpPr>
        <p:spPr>
          <a:xfrm rot="4836324">
            <a:off x="4583566" y="4184396"/>
            <a:ext cx="296369" cy="383468"/>
          </a:xfrm>
          <a:custGeom>
            <a:avLst/>
            <a:gdLst>
              <a:gd name="connsiteX0" fmla="*/ 0 w 296369"/>
              <a:gd name="connsiteY0" fmla="*/ 326362 h 366613"/>
              <a:gd name="connsiteX1" fmla="*/ 84667 w 296369"/>
              <a:gd name="connsiteY1" fmla="*/ 4629 h 366613"/>
              <a:gd name="connsiteX2" fmla="*/ 296334 w 296369"/>
              <a:gd name="connsiteY2" fmla="*/ 140095 h 366613"/>
              <a:gd name="connsiteX3" fmla="*/ 67734 w 296369"/>
              <a:gd name="connsiteY3" fmla="*/ 199362 h 366613"/>
              <a:gd name="connsiteX4" fmla="*/ 67734 w 296369"/>
              <a:gd name="connsiteY4" fmla="*/ 199362 h 366613"/>
              <a:gd name="connsiteX5" fmla="*/ 84667 w 296369"/>
              <a:gd name="connsiteY5" fmla="*/ 343295 h 366613"/>
              <a:gd name="connsiteX6" fmla="*/ 0 w 296369"/>
              <a:gd name="connsiteY6" fmla="*/ 326362 h 36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369" h="366613">
                <a:moveTo>
                  <a:pt x="0" y="326362"/>
                </a:moveTo>
                <a:cubicBezTo>
                  <a:pt x="0" y="269918"/>
                  <a:pt x="35278" y="35673"/>
                  <a:pt x="84667" y="4629"/>
                </a:cubicBezTo>
                <a:cubicBezTo>
                  <a:pt x="134056" y="-26415"/>
                  <a:pt x="299156" y="107640"/>
                  <a:pt x="296334" y="140095"/>
                </a:cubicBezTo>
                <a:cubicBezTo>
                  <a:pt x="293512" y="172550"/>
                  <a:pt x="67734" y="199362"/>
                  <a:pt x="67734" y="199362"/>
                </a:cubicBezTo>
                <a:lnTo>
                  <a:pt x="67734" y="199362"/>
                </a:lnTo>
                <a:cubicBezTo>
                  <a:pt x="70556" y="223351"/>
                  <a:pt x="95956" y="315073"/>
                  <a:pt x="84667" y="343295"/>
                </a:cubicBezTo>
                <a:cubicBezTo>
                  <a:pt x="73378" y="371517"/>
                  <a:pt x="0" y="382806"/>
                  <a:pt x="0" y="3263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EC3B934C-7A4A-492C-BF9B-0FE2C36ED5D6}"/>
              </a:ext>
            </a:extLst>
          </p:cNvPr>
          <p:cNvSpPr/>
          <p:nvPr/>
        </p:nvSpPr>
        <p:spPr>
          <a:xfrm rot="3580166">
            <a:off x="7450578" y="3979619"/>
            <a:ext cx="296369" cy="352712"/>
          </a:xfrm>
          <a:custGeom>
            <a:avLst/>
            <a:gdLst>
              <a:gd name="connsiteX0" fmla="*/ 0 w 296369"/>
              <a:gd name="connsiteY0" fmla="*/ 326362 h 366613"/>
              <a:gd name="connsiteX1" fmla="*/ 84667 w 296369"/>
              <a:gd name="connsiteY1" fmla="*/ 4629 h 366613"/>
              <a:gd name="connsiteX2" fmla="*/ 296334 w 296369"/>
              <a:gd name="connsiteY2" fmla="*/ 140095 h 366613"/>
              <a:gd name="connsiteX3" fmla="*/ 67734 w 296369"/>
              <a:gd name="connsiteY3" fmla="*/ 199362 h 366613"/>
              <a:gd name="connsiteX4" fmla="*/ 67734 w 296369"/>
              <a:gd name="connsiteY4" fmla="*/ 199362 h 366613"/>
              <a:gd name="connsiteX5" fmla="*/ 84667 w 296369"/>
              <a:gd name="connsiteY5" fmla="*/ 343295 h 366613"/>
              <a:gd name="connsiteX6" fmla="*/ 0 w 296369"/>
              <a:gd name="connsiteY6" fmla="*/ 326362 h 36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369" h="366613">
                <a:moveTo>
                  <a:pt x="0" y="326362"/>
                </a:moveTo>
                <a:cubicBezTo>
                  <a:pt x="0" y="269918"/>
                  <a:pt x="35278" y="35673"/>
                  <a:pt x="84667" y="4629"/>
                </a:cubicBezTo>
                <a:cubicBezTo>
                  <a:pt x="134056" y="-26415"/>
                  <a:pt x="299156" y="107640"/>
                  <a:pt x="296334" y="140095"/>
                </a:cubicBezTo>
                <a:cubicBezTo>
                  <a:pt x="293512" y="172550"/>
                  <a:pt x="67734" y="199362"/>
                  <a:pt x="67734" y="199362"/>
                </a:cubicBezTo>
                <a:lnTo>
                  <a:pt x="67734" y="199362"/>
                </a:lnTo>
                <a:cubicBezTo>
                  <a:pt x="70556" y="223351"/>
                  <a:pt x="95956" y="315073"/>
                  <a:pt x="84667" y="343295"/>
                </a:cubicBezTo>
                <a:cubicBezTo>
                  <a:pt x="73378" y="371517"/>
                  <a:pt x="0" y="382806"/>
                  <a:pt x="0" y="326362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3C045DC-0CAE-4097-A982-12C77FA56B69}"/>
              </a:ext>
            </a:extLst>
          </p:cNvPr>
          <p:cNvSpPr/>
          <p:nvPr/>
        </p:nvSpPr>
        <p:spPr>
          <a:xfrm>
            <a:off x="4438651" y="3429000"/>
            <a:ext cx="1657349" cy="2705470"/>
          </a:xfrm>
          <a:custGeom>
            <a:avLst/>
            <a:gdLst>
              <a:gd name="connsiteX0" fmla="*/ 0 w 1657349"/>
              <a:gd name="connsiteY0" fmla="*/ 0 h 2705470"/>
              <a:gd name="connsiteX1" fmla="*/ 1 w 1657349"/>
              <a:gd name="connsiteY1" fmla="*/ 0 h 2705470"/>
              <a:gd name="connsiteX2" fmla="*/ 1657349 w 1657349"/>
              <a:gd name="connsiteY2" fmla="*/ 509588 h 2705470"/>
              <a:gd name="connsiteX3" fmla="*/ 1657349 w 1657349"/>
              <a:gd name="connsiteY3" fmla="*/ 2705470 h 2705470"/>
              <a:gd name="connsiteX4" fmla="*/ 1657348 w 1657349"/>
              <a:gd name="connsiteY4" fmla="*/ 2705470 h 2705470"/>
              <a:gd name="connsiteX5" fmla="*/ 0 w 1657349"/>
              <a:gd name="connsiteY5" fmla="*/ 2110667 h 2705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57349" h="2705470">
                <a:moveTo>
                  <a:pt x="0" y="0"/>
                </a:moveTo>
                <a:lnTo>
                  <a:pt x="1" y="0"/>
                </a:lnTo>
                <a:lnTo>
                  <a:pt x="1657349" y="509588"/>
                </a:lnTo>
                <a:lnTo>
                  <a:pt x="1657349" y="2705470"/>
                </a:lnTo>
                <a:lnTo>
                  <a:pt x="1657348" y="2705470"/>
                </a:lnTo>
                <a:lnTo>
                  <a:pt x="0" y="2110667"/>
                </a:lnTo>
                <a:close/>
              </a:path>
            </a:pathLst>
          </a:custGeom>
          <a:solidFill>
            <a:srgbClr val="5A4BB5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6F0CAD0-F31F-49E6-9394-B938A9B30BF8}"/>
              </a:ext>
            </a:extLst>
          </p:cNvPr>
          <p:cNvSpPr/>
          <p:nvPr/>
        </p:nvSpPr>
        <p:spPr>
          <a:xfrm flipH="1">
            <a:off x="6095999" y="3429000"/>
            <a:ext cx="1657349" cy="2705470"/>
          </a:xfrm>
          <a:custGeom>
            <a:avLst/>
            <a:gdLst>
              <a:gd name="connsiteX0" fmla="*/ 0 w 1657349"/>
              <a:gd name="connsiteY0" fmla="*/ 0 h 2705470"/>
              <a:gd name="connsiteX1" fmla="*/ 1 w 1657349"/>
              <a:gd name="connsiteY1" fmla="*/ 0 h 2705470"/>
              <a:gd name="connsiteX2" fmla="*/ 1657349 w 1657349"/>
              <a:gd name="connsiteY2" fmla="*/ 509588 h 2705470"/>
              <a:gd name="connsiteX3" fmla="*/ 1657349 w 1657349"/>
              <a:gd name="connsiteY3" fmla="*/ 2705470 h 2705470"/>
              <a:gd name="connsiteX4" fmla="*/ 1657348 w 1657349"/>
              <a:gd name="connsiteY4" fmla="*/ 2705470 h 2705470"/>
              <a:gd name="connsiteX5" fmla="*/ 0 w 1657349"/>
              <a:gd name="connsiteY5" fmla="*/ 2110667 h 2705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57349" h="2705470">
                <a:moveTo>
                  <a:pt x="0" y="0"/>
                </a:moveTo>
                <a:lnTo>
                  <a:pt x="1" y="0"/>
                </a:lnTo>
                <a:lnTo>
                  <a:pt x="1657349" y="509588"/>
                </a:lnTo>
                <a:lnTo>
                  <a:pt x="1657349" y="2705470"/>
                </a:lnTo>
                <a:lnTo>
                  <a:pt x="1657348" y="2705470"/>
                </a:lnTo>
                <a:lnTo>
                  <a:pt x="0" y="2110667"/>
                </a:lnTo>
                <a:close/>
              </a:path>
            </a:pathLst>
          </a:custGeom>
          <a:solidFill>
            <a:srgbClr val="4E419D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CFBB431-2259-40E1-8217-F7118585319B}"/>
              </a:ext>
            </a:extLst>
          </p:cNvPr>
          <p:cNvSpPr/>
          <p:nvPr/>
        </p:nvSpPr>
        <p:spPr>
          <a:xfrm flipH="1">
            <a:off x="6695674" y="3623255"/>
            <a:ext cx="454885" cy="2297247"/>
          </a:xfrm>
          <a:custGeom>
            <a:avLst/>
            <a:gdLst>
              <a:gd name="connsiteX0" fmla="*/ 0 w 454885"/>
              <a:gd name="connsiteY0" fmla="*/ 0 h 2297247"/>
              <a:gd name="connsiteX1" fmla="*/ 454885 w 454885"/>
              <a:gd name="connsiteY1" fmla="*/ 139864 h 2297247"/>
              <a:gd name="connsiteX2" fmla="*/ 454885 w 454885"/>
              <a:gd name="connsiteY2" fmla="*/ 2297247 h 2297247"/>
              <a:gd name="connsiteX3" fmla="*/ 0 w 454885"/>
              <a:gd name="connsiteY3" fmla="*/ 2133994 h 229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885" h="2297247">
                <a:moveTo>
                  <a:pt x="0" y="0"/>
                </a:moveTo>
                <a:lnTo>
                  <a:pt x="454885" y="139864"/>
                </a:lnTo>
                <a:lnTo>
                  <a:pt x="454885" y="2297247"/>
                </a:lnTo>
                <a:lnTo>
                  <a:pt x="0" y="2133994"/>
                </a:ln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AD15331-26C3-495F-80F7-6C0DB5F38CBE}"/>
              </a:ext>
            </a:extLst>
          </p:cNvPr>
          <p:cNvSpPr/>
          <p:nvPr/>
        </p:nvSpPr>
        <p:spPr>
          <a:xfrm>
            <a:off x="5039882" y="3633111"/>
            <a:ext cx="454885" cy="2297247"/>
          </a:xfrm>
          <a:custGeom>
            <a:avLst/>
            <a:gdLst>
              <a:gd name="connsiteX0" fmla="*/ 0 w 454885"/>
              <a:gd name="connsiteY0" fmla="*/ 0 h 2297247"/>
              <a:gd name="connsiteX1" fmla="*/ 454885 w 454885"/>
              <a:gd name="connsiteY1" fmla="*/ 139864 h 2297247"/>
              <a:gd name="connsiteX2" fmla="*/ 454885 w 454885"/>
              <a:gd name="connsiteY2" fmla="*/ 2297247 h 2297247"/>
              <a:gd name="connsiteX3" fmla="*/ 0 w 454885"/>
              <a:gd name="connsiteY3" fmla="*/ 2133994 h 229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885" h="2297247">
                <a:moveTo>
                  <a:pt x="0" y="0"/>
                </a:moveTo>
                <a:lnTo>
                  <a:pt x="454885" y="139864"/>
                </a:lnTo>
                <a:lnTo>
                  <a:pt x="454885" y="2297247"/>
                </a:lnTo>
                <a:lnTo>
                  <a:pt x="0" y="2133994"/>
                </a:ln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6AD836D-8766-4411-8599-002987477A45}"/>
              </a:ext>
            </a:extLst>
          </p:cNvPr>
          <p:cNvGrpSpPr/>
          <p:nvPr/>
        </p:nvGrpSpPr>
        <p:grpSpPr>
          <a:xfrm>
            <a:off x="4428869" y="2635970"/>
            <a:ext cx="3324479" cy="1409662"/>
            <a:chOff x="4422697" y="2926148"/>
            <a:chExt cx="3324479" cy="1409662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190B191-34A6-4B6E-8EC8-81405BEB9386}"/>
                </a:ext>
              </a:extLst>
            </p:cNvPr>
            <p:cNvSpPr/>
            <p:nvPr/>
          </p:nvSpPr>
          <p:spPr>
            <a:xfrm rot="16200000">
              <a:off x="5570458" y="1778387"/>
              <a:ext cx="1019175" cy="3314698"/>
            </a:xfrm>
            <a:custGeom>
              <a:avLst/>
              <a:gdLst>
                <a:gd name="connsiteX0" fmla="*/ 1019175 w 1019175"/>
                <a:gd name="connsiteY0" fmla="*/ 1657348 h 3314698"/>
                <a:gd name="connsiteX1" fmla="*/ 1019175 w 1019175"/>
                <a:gd name="connsiteY1" fmla="*/ 1657349 h 3314698"/>
                <a:gd name="connsiteX2" fmla="*/ 1019175 w 1019175"/>
                <a:gd name="connsiteY2" fmla="*/ 1657350 h 3314698"/>
                <a:gd name="connsiteX3" fmla="*/ 1019174 w 1019175"/>
                <a:gd name="connsiteY3" fmla="*/ 1657350 h 3314698"/>
                <a:gd name="connsiteX4" fmla="*/ 509588 w 1019175"/>
                <a:gd name="connsiteY4" fmla="*/ 3314698 h 3314698"/>
                <a:gd name="connsiteX5" fmla="*/ 0 w 1019175"/>
                <a:gd name="connsiteY5" fmla="*/ 1657350 h 3314698"/>
                <a:gd name="connsiteX6" fmla="*/ 0 w 1019175"/>
                <a:gd name="connsiteY6" fmla="*/ 1657350 h 3314698"/>
                <a:gd name="connsiteX7" fmla="*/ 0 w 1019175"/>
                <a:gd name="connsiteY7" fmla="*/ 1657349 h 3314698"/>
                <a:gd name="connsiteX8" fmla="*/ 0 w 1019175"/>
                <a:gd name="connsiteY8" fmla="*/ 1657348 h 3314698"/>
                <a:gd name="connsiteX9" fmla="*/ 0 w 1019175"/>
                <a:gd name="connsiteY9" fmla="*/ 1657348 h 3314698"/>
                <a:gd name="connsiteX10" fmla="*/ 509588 w 1019175"/>
                <a:gd name="connsiteY10" fmla="*/ 0 h 3314698"/>
                <a:gd name="connsiteX11" fmla="*/ 1019174 w 1019175"/>
                <a:gd name="connsiteY11" fmla="*/ 1657348 h 3314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19175" h="3314698">
                  <a:moveTo>
                    <a:pt x="1019175" y="1657348"/>
                  </a:moveTo>
                  <a:lnTo>
                    <a:pt x="1019175" y="1657349"/>
                  </a:lnTo>
                  <a:lnTo>
                    <a:pt x="1019175" y="1657350"/>
                  </a:lnTo>
                  <a:lnTo>
                    <a:pt x="1019174" y="1657350"/>
                  </a:lnTo>
                  <a:lnTo>
                    <a:pt x="509588" y="3314698"/>
                  </a:lnTo>
                  <a:lnTo>
                    <a:pt x="0" y="1657350"/>
                  </a:lnTo>
                  <a:lnTo>
                    <a:pt x="0" y="1657350"/>
                  </a:lnTo>
                  <a:lnTo>
                    <a:pt x="0" y="1657349"/>
                  </a:lnTo>
                  <a:lnTo>
                    <a:pt x="0" y="1657348"/>
                  </a:lnTo>
                  <a:lnTo>
                    <a:pt x="0" y="1657348"/>
                  </a:lnTo>
                  <a:lnTo>
                    <a:pt x="509588" y="0"/>
                  </a:lnTo>
                  <a:lnTo>
                    <a:pt x="1019174" y="1657348"/>
                  </a:lnTo>
                  <a:close/>
                </a:path>
              </a:pathLst>
            </a:custGeom>
            <a:solidFill>
              <a:srgbClr val="131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8B89FC4-10C3-49DE-8D4A-1C1586A12EC1}"/>
                </a:ext>
              </a:extLst>
            </p:cNvPr>
            <p:cNvSpPr/>
            <p:nvPr/>
          </p:nvSpPr>
          <p:spPr>
            <a:xfrm>
              <a:off x="4438643" y="3428999"/>
              <a:ext cx="1654267" cy="906811"/>
            </a:xfrm>
            <a:custGeom>
              <a:avLst/>
              <a:gdLst>
                <a:gd name="connsiteX0" fmla="*/ 0 w 1654267"/>
                <a:gd name="connsiteY0" fmla="*/ 0 h 906811"/>
                <a:gd name="connsiteX1" fmla="*/ 3794 w 1654267"/>
                <a:gd name="connsiteY1" fmla="*/ 390801 h 906811"/>
                <a:gd name="connsiteX2" fmla="*/ 1654267 w 1654267"/>
                <a:gd name="connsiteY2" fmla="*/ 906811 h 906811"/>
                <a:gd name="connsiteX3" fmla="*/ 1646679 w 1654267"/>
                <a:gd name="connsiteY3" fmla="*/ 500833 h 906811"/>
                <a:gd name="connsiteX4" fmla="*/ 0 w 1654267"/>
                <a:gd name="connsiteY4" fmla="*/ 0 h 90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4267" h="906811">
                  <a:moveTo>
                    <a:pt x="0" y="0"/>
                  </a:moveTo>
                  <a:cubicBezTo>
                    <a:pt x="1265" y="130267"/>
                    <a:pt x="2529" y="260534"/>
                    <a:pt x="3794" y="390801"/>
                  </a:cubicBezTo>
                  <a:lnTo>
                    <a:pt x="1654267" y="906811"/>
                  </a:lnTo>
                  <a:lnTo>
                    <a:pt x="1646679" y="5008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  <a:effectLst>
              <a:outerShdw blurRad="50800" dist="38100" dir="5400000" algn="t" rotWithShape="0">
                <a:srgbClr val="5F5F5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7D10536-ABEF-471E-ADAC-6E9FF30590FC}"/>
                </a:ext>
              </a:extLst>
            </p:cNvPr>
            <p:cNvSpPr/>
            <p:nvPr/>
          </p:nvSpPr>
          <p:spPr>
            <a:xfrm flipH="1">
              <a:off x="6092910" y="3428998"/>
              <a:ext cx="1654266" cy="906811"/>
            </a:xfrm>
            <a:custGeom>
              <a:avLst/>
              <a:gdLst>
                <a:gd name="connsiteX0" fmla="*/ 0 w 1654267"/>
                <a:gd name="connsiteY0" fmla="*/ 0 h 906811"/>
                <a:gd name="connsiteX1" fmla="*/ 3794 w 1654267"/>
                <a:gd name="connsiteY1" fmla="*/ 390801 h 906811"/>
                <a:gd name="connsiteX2" fmla="*/ 1654267 w 1654267"/>
                <a:gd name="connsiteY2" fmla="*/ 906811 h 906811"/>
                <a:gd name="connsiteX3" fmla="*/ 1646679 w 1654267"/>
                <a:gd name="connsiteY3" fmla="*/ 500833 h 906811"/>
                <a:gd name="connsiteX4" fmla="*/ 0 w 1654267"/>
                <a:gd name="connsiteY4" fmla="*/ 0 h 906811"/>
                <a:gd name="connsiteX0" fmla="*/ 15242 w 1650538"/>
                <a:gd name="connsiteY0" fmla="*/ 0 h 903017"/>
                <a:gd name="connsiteX1" fmla="*/ 65 w 1650538"/>
                <a:gd name="connsiteY1" fmla="*/ 387007 h 903017"/>
                <a:gd name="connsiteX2" fmla="*/ 1650538 w 1650538"/>
                <a:gd name="connsiteY2" fmla="*/ 903017 h 903017"/>
                <a:gd name="connsiteX3" fmla="*/ 1642950 w 1650538"/>
                <a:gd name="connsiteY3" fmla="*/ 497039 h 903017"/>
                <a:gd name="connsiteX4" fmla="*/ 15242 w 1650538"/>
                <a:gd name="connsiteY4" fmla="*/ 0 h 903017"/>
                <a:gd name="connsiteX0" fmla="*/ 0 w 1658061"/>
                <a:gd name="connsiteY0" fmla="*/ 0 h 903017"/>
                <a:gd name="connsiteX1" fmla="*/ 7588 w 1658061"/>
                <a:gd name="connsiteY1" fmla="*/ 387007 h 903017"/>
                <a:gd name="connsiteX2" fmla="*/ 1658061 w 1658061"/>
                <a:gd name="connsiteY2" fmla="*/ 903017 h 903017"/>
                <a:gd name="connsiteX3" fmla="*/ 1650473 w 1658061"/>
                <a:gd name="connsiteY3" fmla="*/ 497039 h 903017"/>
                <a:gd name="connsiteX4" fmla="*/ 0 w 1658061"/>
                <a:gd name="connsiteY4" fmla="*/ 0 h 903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8061" h="903017">
                  <a:moveTo>
                    <a:pt x="0" y="0"/>
                  </a:moveTo>
                  <a:cubicBezTo>
                    <a:pt x="1265" y="130267"/>
                    <a:pt x="6323" y="256740"/>
                    <a:pt x="7588" y="387007"/>
                  </a:cubicBezTo>
                  <a:lnTo>
                    <a:pt x="1658061" y="903017"/>
                  </a:lnTo>
                  <a:lnTo>
                    <a:pt x="1650473" y="4970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  <a:effectLst>
              <a:outerShdw blurRad="50800" dist="38100" dir="5400000" algn="t" rotWithShape="0">
                <a:srgbClr val="5F5F5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E114254-6401-4254-87B5-0B90D6D3876A}"/>
                </a:ext>
              </a:extLst>
            </p:cNvPr>
            <p:cNvSpPr/>
            <p:nvPr/>
          </p:nvSpPr>
          <p:spPr>
            <a:xfrm rot="16200000">
              <a:off x="5834590" y="2400549"/>
              <a:ext cx="690228" cy="2075636"/>
            </a:xfrm>
            <a:custGeom>
              <a:avLst/>
              <a:gdLst>
                <a:gd name="connsiteX0" fmla="*/ 668297 w 668297"/>
                <a:gd name="connsiteY0" fmla="*/ 1608404 h 2075636"/>
                <a:gd name="connsiteX1" fmla="*/ 524637 w 668297"/>
                <a:gd name="connsiteY1" fmla="*/ 2075636 h 2075636"/>
                <a:gd name="connsiteX2" fmla="*/ 0 w 668297"/>
                <a:gd name="connsiteY2" fmla="*/ 467232 h 2075636"/>
                <a:gd name="connsiteX3" fmla="*/ 143661 w 668297"/>
                <a:gd name="connsiteY3" fmla="*/ 0 h 207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8297" h="2075636">
                  <a:moveTo>
                    <a:pt x="668297" y="1608404"/>
                  </a:moveTo>
                  <a:lnTo>
                    <a:pt x="524637" y="2075636"/>
                  </a:lnTo>
                  <a:lnTo>
                    <a:pt x="0" y="467232"/>
                  </a:lnTo>
                  <a:lnTo>
                    <a:pt x="143661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1A66D56-15FE-48FB-AB48-6005AF06BAA9}"/>
                </a:ext>
              </a:extLst>
            </p:cNvPr>
            <p:cNvSpPr/>
            <p:nvPr/>
          </p:nvSpPr>
          <p:spPr>
            <a:xfrm rot="16200000">
              <a:off x="5747985" y="2457300"/>
              <a:ext cx="845243" cy="1954702"/>
            </a:xfrm>
            <a:custGeom>
              <a:avLst/>
              <a:gdLst>
                <a:gd name="connsiteX0" fmla="*/ 786513 w 786513"/>
                <a:gd name="connsiteY0" fmla="*/ 491137 h 1727018"/>
                <a:gd name="connsiteX1" fmla="*/ 147337 w 786513"/>
                <a:gd name="connsiteY1" fmla="*/ 1727018 h 1727018"/>
                <a:gd name="connsiteX2" fmla="*/ 0 w 786513"/>
                <a:gd name="connsiteY2" fmla="*/ 1247829 h 1727018"/>
                <a:gd name="connsiteX3" fmla="*/ 635503 w 786513"/>
                <a:gd name="connsiteY3" fmla="*/ 0 h 172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513" h="1727018">
                  <a:moveTo>
                    <a:pt x="786513" y="491137"/>
                  </a:moveTo>
                  <a:lnTo>
                    <a:pt x="147337" y="1727018"/>
                  </a:lnTo>
                  <a:lnTo>
                    <a:pt x="0" y="1247829"/>
                  </a:lnTo>
                  <a:lnTo>
                    <a:pt x="63550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C30E82C-5F0B-402C-82C1-144F1F1C485A}"/>
              </a:ext>
            </a:extLst>
          </p:cNvPr>
          <p:cNvGrpSpPr/>
          <p:nvPr/>
        </p:nvGrpSpPr>
        <p:grpSpPr>
          <a:xfrm>
            <a:off x="5164576" y="2568848"/>
            <a:ext cx="1949281" cy="1351973"/>
            <a:chOff x="5164576" y="2568848"/>
            <a:chExt cx="1949281" cy="1351973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AF4DD4B-7E55-4EA0-B9A7-00CF05BF566E}"/>
                </a:ext>
              </a:extLst>
            </p:cNvPr>
            <p:cNvSpPr/>
            <p:nvPr/>
          </p:nvSpPr>
          <p:spPr>
            <a:xfrm rot="21302136">
              <a:off x="5814665" y="3087923"/>
              <a:ext cx="559585" cy="832898"/>
            </a:xfrm>
            <a:custGeom>
              <a:avLst/>
              <a:gdLst>
                <a:gd name="connsiteX0" fmla="*/ 355600 w 516467"/>
                <a:gd name="connsiteY0" fmla="*/ 0 h 702733"/>
                <a:gd name="connsiteX1" fmla="*/ 0 w 516467"/>
                <a:gd name="connsiteY1" fmla="*/ 643467 h 702733"/>
                <a:gd name="connsiteX2" fmla="*/ 330200 w 516467"/>
                <a:gd name="connsiteY2" fmla="*/ 524933 h 702733"/>
                <a:gd name="connsiteX3" fmla="*/ 516467 w 516467"/>
                <a:gd name="connsiteY3" fmla="*/ 702733 h 702733"/>
                <a:gd name="connsiteX4" fmla="*/ 355600 w 516467"/>
                <a:gd name="connsiteY4" fmla="*/ 0 h 70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467" h="702733">
                  <a:moveTo>
                    <a:pt x="355600" y="0"/>
                  </a:moveTo>
                  <a:lnTo>
                    <a:pt x="0" y="643467"/>
                  </a:lnTo>
                  <a:lnTo>
                    <a:pt x="330200" y="524933"/>
                  </a:lnTo>
                  <a:lnTo>
                    <a:pt x="516467" y="702733"/>
                  </a:lnTo>
                  <a:lnTo>
                    <a:pt x="355600" y="0"/>
                  </a:lnTo>
                  <a:close/>
                </a:path>
              </a:pathLst>
            </a:custGeom>
            <a:solidFill>
              <a:srgbClr val="FFFF00"/>
            </a:solidFill>
            <a:ln>
              <a:gradFill>
                <a:gsLst>
                  <a:gs pos="0">
                    <a:srgbClr val="C000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ibbon: Tilted Down 73">
              <a:extLst>
                <a:ext uri="{FF2B5EF4-FFF2-40B4-BE49-F238E27FC236}">
                  <a16:creationId xmlns:a16="http://schemas.microsoft.com/office/drawing/2014/main" id="{1A0E81DA-E168-460C-8043-60716EA2A83C}"/>
                </a:ext>
              </a:extLst>
            </p:cNvPr>
            <p:cNvSpPr/>
            <p:nvPr/>
          </p:nvSpPr>
          <p:spPr>
            <a:xfrm>
              <a:off x="5164576" y="2568848"/>
              <a:ext cx="1949281" cy="857333"/>
            </a:xfrm>
            <a:prstGeom prst="ribbo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96899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036DE0DB-6CB9-4A2A-A083-B5E867F37341}"/>
              </a:ext>
            </a:extLst>
          </p:cNvPr>
          <p:cNvSpPr/>
          <p:nvPr/>
        </p:nvSpPr>
        <p:spPr>
          <a:xfrm>
            <a:off x="14417" y="-20329"/>
            <a:ext cx="12177583" cy="405902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CC23B35-7163-48EF-915D-BBBBC611C7D8}"/>
              </a:ext>
            </a:extLst>
          </p:cNvPr>
          <p:cNvSpPr/>
          <p:nvPr/>
        </p:nvSpPr>
        <p:spPr>
          <a:xfrm>
            <a:off x="14417" y="4047569"/>
            <a:ext cx="12177583" cy="28104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DC2DC32F-26B1-4756-90F0-33B83EE7006E}"/>
              </a:ext>
            </a:extLst>
          </p:cNvPr>
          <p:cNvSpPr/>
          <p:nvPr/>
        </p:nvSpPr>
        <p:spPr>
          <a:xfrm rot="5400000" flipH="1">
            <a:off x="6415088" y="2600325"/>
            <a:ext cx="1019175" cy="1657350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C790F5B-3F2A-4684-BEB5-C8C028B6C4D3}"/>
              </a:ext>
            </a:extLst>
          </p:cNvPr>
          <p:cNvSpPr/>
          <p:nvPr/>
        </p:nvSpPr>
        <p:spPr>
          <a:xfrm rot="16200000">
            <a:off x="4757740" y="2600325"/>
            <a:ext cx="1019175" cy="1657350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E35BD1B-3E05-410B-BC80-6057AF970218}"/>
              </a:ext>
            </a:extLst>
          </p:cNvPr>
          <p:cNvSpPr txBox="1"/>
          <p:nvPr/>
        </p:nvSpPr>
        <p:spPr>
          <a:xfrm>
            <a:off x="4875119" y="1645027"/>
            <a:ext cx="25136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Write your </a:t>
            </a:r>
            <a:r>
              <a:rPr lang="en-US" sz="2400" b="1">
                <a:solidFill>
                  <a:schemeClr val="bg1"/>
                </a:solidFill>
                <a:latin typeface="Century Gothic" panose="020B0502020202020204" pitchFamily="34" charset="0"/>
              </a:rPr>
              <a:t>secret message here!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3C045DC-0CAE-4097-A982-12C77FA56B69}"/>
              </a:ext>
            </a:extLst>
          </p:cNvPr>
          <p:cNvSpPr/>
          <p:nvPr/>
        </p:nvSpPr>
        <p:spPr>
          <a:xfrm>
            <a:off x="4438651" y="3429000"/>
            <a:ext cx="1657349" cy="2705470"/>
          </a:xfrm>
          <a:custGeom>
            <a:avLst/>
            <a:gdLst>
              <a:gd name="connsiteX0" fmla="*/ 0 w 1657349"/>
              <a:gd name="connsiteY0" fmla="*/ 0 h 2705470"/>
              <a:gd name="connsiteX1" fmla="*/ 1 w 1657349"/>
              <a:gd name="connsiteY1" fmla="*/ 0 h 2705470"/>
              <a:gd name="connsiteX2" fmla="*/ 1657349 w 1657349"/>
              <a:gd name="connsiteY2" fmla="*/ 509588 h 2705470"/>
              <a:gd name="connsiteX3" fmla="*/ 1657349 w 1657349"/>
              <a:gd name="connsiteY3" fmla="*/ 2705470 h 2705470"/>
              <a:gd name="connsiteX4" fmla="*/ 1657348 w 1657349"/>
              <a:gd name="connsiteY4" fmla="*/ 2705470 h 2705470"/>
              <a:gd name="connsiteX5" fmla="*/ 0 w 1657349"/>
              <a:gd name="connsiteY5" fmla="*/ 2110667 h 2705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57349" h="2705470">
                <a:moveTo>
                  <a:pt x="0" y="0"/>
                </a:moveTo>
                <a:lnTo>
                  <a:pt x="1" y="0"/>
                </a:lnTo>
                <a:lnTo>
                  <a:pt x="1657349" y="509588"/>
                </a:lnTo>
                <a:lnTo>
                  <a:pt x="1657349" y="2705470"/>
                </a:lnTo>
                <a:lnTo>
                  <a:pt x="1657348" y="2705470"/>
                </a:lnTo>
                <a:lnTo>
                  <a:pt x="0" y="2110667"/>
                </a:lnTo>
                <a:close/>
              </a:path>
            </a:pathLst>
          </a:custGeom>
          <a:solidFill>
            <a:srgbClr val="5A4BB5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6F0CAD0-F31F-49E6-9394-B938A9B30BF8}"/>
              </a:ext>
            </a:extLst>
          </p:cNvPr>
          <p:cNvSpPr/>
          <p:nvPr/>
        </p:nvSpPr>
        <p:spPr>
          <a:xfrm flipH="1">
            <a:off x="6095999" y="3429000"/>
            <a:ext cx="1657349" cy="2705470"/>
          </a:xfrm>
          <a:custGeom>
            <a:avLst/>
            <a:gdLst>
              <a:gd name="connsiteX0" fmla="*/ 0 w 1657349"/>
              <a:gd name="connsiteY0" fmla="*/ 0 h 2705470"/>
              <a:gd name="connsiteX1" fmla="*/ 1 w 1657349"/>
              <a:gd name="connsiteY1" fmla="*/ 0 h 2705470"/>
              <a:gd name="connsiteX2" fmla="*/ 1657349 w 1657349"/>
              <a:gd name="connsiteY2" fmla="*/ 509588 h 2705470"/>
              <a:gd name="connsiteX3" fmla="*/ 1657349 w 1657349"/>
              <a:gd name="connsiteY3" fmla="*/ 2705470 h 2705470"/>
              <a:gd name="connsiteX4" fmla="*/ 1657348 w 1657349"/>
              <a:gd name="connsiteY4" fmla="*/ 2705470 h 2705470"/>
              <a:gd name="connsiteX5" fmla="*/ 0 w 1657349"/>
              <a:gd name="connsiteY5" fmla="*/ 2110667 h 2705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57349" h="2705470">
                <a:moveTo>
                  <a:pt x="0" y="0"/>
                </a:moveTo>
                <a:lnTo>
                  <a:pt x="1" y="0"/>
                </a:lnTo>
                <a:lnTo>
                  <a:pt x="1657349" y="509588"/>
                </a:lnTo>
                <a:lnTo>
                  <a:pt x="1657349" y="2705470"/>
                </a:lnTo>
                <a:lnTo>
                  <a:pt x="1657348" y="2705470"/>
                </a:lnTo>
                <a:lnTo>
                  <a:pt x="0" y="2110667"/>
                </a:lnTo>
                <a:close/>
              </a:path>
            </a:pathLst>
          </a:custGeom>
          <a:solidFill>
            <a:srgbClr val="4E419D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9A121449-BA2B-4AAD-AA11-4358B87DA0CF}"/>
              </a:ext>
            </a:extLst>
          </p:cNvPr>
          <p:cNvSpPr/>
          <p:nvPr/>
        </p:nvSpPr>
        <p:spPr>
          <a:xfrm>
            <a:off x="6096000" y="5486400"/>
            <a:ext cx="2362200" cy="668867"/>
          </a:xfrm>
          <a:custGeom>
            <a:avLst/>
            <a:gdLst>
              <a:gd name="connsiteX0" fmla="*/ 0 w 2362200"/>
              <a:gd name="connsiteY0" fmla="*/ 668867 h 668867"/>
              <a:gd name="connsiteX1" fmla="*/ 2362200 w 2362200"/>
              <a:gd name="connsiteY1" fmla="*/ 372533 h 668867"/>
              <a:gd name="connsiteX2" fmla="*/ 1608667 w 2362200"/>
              <a:gd name="connsiteY2" fmla="*/ 8467 h 668867"/>
              <a:gd name="connsiteX3" fmla="*/ 1608667 w 2362200"/>
              <a:gd name="connsiteY3" fmla="*/ 0 h 668867"/>
              <a:gd name="connsiteX4" fmla="*/ 42333 w 2362200"/>
              <a:gd name="connsiteY4" fmla="*/ 626533 h 668867"/>
              <a:gd name="connsiteX5" fmla="*/ 42333 w 2362200"/>
              <a:gd name="connsiteY5" fmla="*/ 626533 h 668867"/>
              <a:gd name="connsiteX6" fmla="*/ 76200 w 2362200"/>
              <a:gd name="connsiteY6" fmla="*/ 626533 h 66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62200" h="668867">
                <a:moveTo>
                  <a:pt x="0" y="668867"/>
                </a:moveTo>
                <a:lnTo>
                  <a:pt x="2362200" y="372533"/>
                </a:lnTo>
                <a:lnTo>
                  <a:pt x="1608667" y="8467"/>
                </a:lnTo>
                <a:lnTo>
                  <a:pt x="1608667" y="0"/>
                </a:lnTo>
                <a:lnTo>
                  <a:pt x="42333" y="626533"/>
                </a:lnTo>
                <a:lnTo>
                  <a:pt x="42333" y="626533"/>
                </a:lnTo>
                <a:lnTo>
                  <a:pt x="76200" y="626533"/>
                </a:lnTo>
              </a:path>
            </a:pathLst>
          </a:cu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CFBB431-2259-40E1-8217-F7118585319B}"/>
              </a:ext>
            </a:extLst>
          </p:cNvPr>
          <p:cNvSpPr/>
          <p:nvPr/>
        </p:nvSpPr>
        <p:spPr>
          <a:xfrm flipH="1">
            <a:off x="6695674" y="3623255"/>
            <a:ext cx="454885" cy="2297247"/>
          </a:xfrm>
          <a:custGeom>
            <a:avLst/>
            <a:gdLst>
              <a:gd name="connsiteX0" fmla="*/ 0 w 454885"/>
              <a:gd name="connsiteY0" fmla="*/ 0 h 2297247"/>
              <a:gd name="connsiteX1" fmla="*/ 454885 w 454885"/>
              <a:gd name="connsiteY1" fmla="*/ 139864 h 2297247"/>
              <a:gd name="connsiteX2" fmla="*/ 454885 w 454885"/>
              <a:gd name="connsiteY2" fmla="*/ 2297247 h 2297247"/>
              <a:gd name="connsiteX3" fmla="*/ 0 w 454885"/>
              <a:gd name="connsiteY3" fmla="*/ 2133994 h 229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885" h="2297247">
                <a:moveTo>
                  <a:pt x="0" y="0"/>
                </a:moveTo>
                <a:lnTo>
                  <a:pt x="454885" y="139864"/>
                </a:lnTo>
                <a:lnTo>
                  <a:pt x="454885" y="2297247"/>
                </a:lnTo>
                <a:lnTo>
                  <a:pt x="0" y="2133994"/>
                </a:ln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AD15331-26C3-495F-80F7-6C0DB5F38CBE}"/>
              </a:ext>
            </a:extLst>
          </p:cNvPr>
          <p:cNvSpPr/>
          <p:nvPr/>
        </p:nvSpPr>
        <p:spPr>
          <a:xfrm>
            <a:off x="5039882" y="3633111"/>
            <a:ext cx="454885" cy="2297247"/>
          </a:xfrm>
          <a:custGeom>
            <a:avLst/>
            <a:gdLst>
              <a:gd name="connsiteX0" fmla="*/ 0 w 454885"/>
              <a:gd name="connsiteY0" fmla="*/ 0 h 2297247"/>
              <a:gd name="connsiteX1" fmla="*/ 454885 w 454885"/>
              <a:gd name="connsiteY1" fmla="*/ 139864 h 2297247"/>
              <a:gd name="connsiteX2" fmla="*/ 454885 w 454885"/>
              <a:gd name="connsiteY2" fmla="*/ 2297247 h 2297247"/>
              <a:gd name="connsiteX3" fmla="*/ 0 w 454885"/>
              <a:gd name="connsiteY3" fmla="*/ 2133994 h 229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885" h="2297247">
                <a:moveTo>
                  <a:pt x="0" y="0"/>
                </a:moveTo>
                <a:lnTo>
                  <a:pt x="454885" y="139864"/>
                </a:lnTo>
                <a:lnTo>
                  <a:pt x="454885" y="2297247"/>
                </a:lnTo>
                <a:lnTo>
                  <a:pt x="0" y="2133994"/>
                </a:ln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6E73BA6-404A-4FB2-A977-875142387245}"/>
              </a:ext>
            </a:extLst>
          </p:cNvPr>
          <p:cNvSpPr/>
          <p:nvPr/>
        </p:nvSpPr>
        <p:spPr>
          <a:xfrm rot="10537296">
            <a:off x="4889274" y="1754877"/>
            <a:ext cx="296369" cy="382156"/>
          </a:xfrm>
          <a:custGeom>
            <a:avLst/>
            <a:gdLst>
              <a:gd name="connsiteX0" fmla="*/ 0 w 296369"/>
              <a:gd name="connsiteY0" fmla="*/ 326362 h 366613"/>
              <a:gd name="connsiteX1" fmla="*/ 84667 w 296369"/>
              <a:gd name="connsiteY1" fmla="*/ 4629 h 366613"/>
              <a:gd name="connsiteX2" fmla="*/ 296334 w 296369"/>
              <a:gd name="connsiteY2" fmla="*/ 140095 h 366613"/>
              <a:gd name="connsiteX3" fmla="*/ 67734 w 296369"/>
              <a:gd name="connsiteY3" fmla="*/ 199362 h 366613"/>
              <a:gd name="connsiteX4" fmla="*/ 67734 w 296369"/>
              <a:gd name="connsiteY4" fmla="*/ 199362 h 366613"/>
              <a:gd name="connsiteX5" fmla="*/ 84667 w 296369"/>
              <a:gd name="connsiteY5" fmla="*/ 343295 h 366613"/>
              <a:gd name="connsiteX6" fmla="*/ 0 w 296369"/>
              <a:gd name="connsiteY6" fmla="*/ 326362 h 36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369" h="366613">
                <a:moveTo>
                  <a:pt x="0" y="326362"/>
                </a:moveTo>
                <a:cubicBezTo>
                  <a:pt x="0" y="269918"/>
                  <a:pt x="35278" y="35673"/>
                  <a:pt x="84667" y="4629"/>
                </a:cubicBezTo>
                <a:cubicBezTo>
                  <a:pt x="134056" y="-26415"/>
                  <a:pt x="299156" y="107640"/>
                  <a:pt x="296334" y="140095"/>
                </a:cubicBezTo>
                <a:cubicBezTo>
                  <a:pt x="293512" y="172550"/>
                  <a:pt x="67734" y="199362"/>
                  <a:pt x="67734" y="199362"/>
                </a:cubicBezTo>
                <a:lnTo>
                  <a:pt x="67734" y="199362"/>
                </a:lnTo>
                <a:cubicBezTo>
                  <a:pt x="70556" y="223351"/>
                  <a:pt x="95956" y="315073"/>
                  <a:pt x="84667" y="343295"/>
                </a:cubicBezTo>
                <a:cubicBezTo>
                  <a:pt x="73378" y="371517"/>
                  <a:pt x="0" y="382806"/>
                  <a:pt x="0" y="326362"/>
                </a:cubicBez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0B138592-7A7C-4767-BF8A-E5B3F3D97D58}"/>
              </a:ext>
            </a:extLst>
          </p:cNvPr>
          <p:cNvSpPr/>
          <p:nvPr/>
        </p:nvSpPr>
        <p:spPr>
          <a:xfrm rot="5913302">
            <a:off x="7412014" y="2423081"/>
            <a:ext cx="296369" cy="317874"/>
          </a:xfrm>
          <a:custGeom>
            <a:avLst/>
            <a:gdLst>
              <a:gd name="connsiteX0" fmla="*/ 0 w 296369"/>
              <a:gd name="connsiteY0" fmla="*/ 326362 h 366613"/>
              <a:gd name="connsiteX1" fmla="*/ 84667 w 296369"/>
              <a:gd name="connsiteY1" fmla="*/ 4629 h 366613"/>
              <a:gd name="connsiteX2" fmla="*/ 296334 w 296369"/>
              <a:gd name="connsiteY2" fmla="*/ 140095 h 366613"/>
              <a:gd name="connsiteX3" fmla="*/ 67734 w 296369"/>
              <a:gd name="connsiteY3" fmla="*/ 199362 h 366613"/>
              <a:gd name="connsiteX4" fmla="*/ 67734 w 296369"/>
              <a:gd name="connsiteY4" fmla="*/ 199362 h 366613"/>
              <a:gd name="connsiteX5" fmla="*/ 84667 w 296369"/>
              <a:gd name="connsiteY5" fmla="*/ 343295 h 366613"/>
              <a:gd name="connsiteX6" fmla="*/ 0 w 296369"/>
              <a:gd name="connsiteY6" fmla="*/ 326362 h 36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369" h="366613">
                <a:moveTo>
                  <a:pt x="0" y="326362"/>
                </a:moveTo>
                <a:cubicBezTo>
                  <a:pt x="0" y="269918"/>
                  <a:pt x="35278" y="35673"/>
                  <a:pt x="84667" y="4629"/>
                </a:cubicBezTo>
                <a:cubicBezTo>
                  <a:pt x="134056" y="-26415"/>
                  <a:pt x="299156" y="107640"/>
                  <a:pt x="296334" y="140095"/>
                </a:cubicBezTo>
                <a:cubicBezTo>
                  <a:pt x="293512" y="172550"/>
                  <a:pt x="67734" y="199362"/>
                  <a:pt x="67734" y="199362"/>
                </a:cubicBezTo>
                <a:lnTo>
                  <a:pt x="67734" y="199362"/>
                </a:lnTo>
                <a:cubicBezTo>
                  <a:pt x="70556" y="223351"/>
                  <a:pt x="95956" y="315073"/>
                  <a:pt x="84667" y="343295"/>
                </a:cubicBezTo>
                <a:cubicBezTo>
                  <a:pt x="73378" y="371517"/>
                  <a:pt x="0" y="382806"/>
                  <a:pt x="0" y="326362"/>
                </a:cubicBez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F5F9A231-F310-45B1-BB30-FBC534966A32}"/>
              </a:ext>
            </a:extLst>
          </p:cNvPr>
          <p:cNvSpPr/>
          <p:nvPr/>
        </p:nvSpPr>
        <p:spPr>
          <a:xfrm rot="4008787">
            <a:off x="7265108" y="1685168"/>
            <a:ext cx="296369" cy="383468"/>
          </a:xfrm>
          <a:custGeom>
            <a:avLst/>
            <a:gdLst>
              <a:gd name="connsiteX0" fmla="*/ 0 w 296369"/>
              <a:gd name="connsiteY0" fmla="*/ 326362 h 366613"/>
              <a:gd name="connsiteX1" fmla="*/ 84667 w 296369"/>
              <a:gd name="connsiteY1" fmla="*/ 4629 h 366613"/>
              <a:gd name="connsiteX2" fmla="*/ 296334 w 296369"/>
              <a:gd name="connsiteY2" fmla="*/ 140095 h 366613"/>
              <a:gd name="connsiteX3" fmla="*/ 67734 w 296369"/>
              <a:gd name="connsiteY3" fmla="*/ 199362 h 366613"/>
              <a:gd name="connsiteX4" fmla="*/ 67734 w 296369"/>
              <a:gd name="connsiteY4" fmla="*/ 199362 h 366613"/>
              <a:gd name="connsiteX5" fmla="*/ 84667 w 296369"/>
              <a:gd name="connsiteY5" fmla="*/ 343295 h 366613"/>
              <a:gd name="connsiteX6" fmla="*/ 0 w 296369"/>
              <a:gd name="connsiteY6" fmla="*/ 326362 h 36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369" h="366613">
                <a:moveTo>
                  <a:pt x="0" y="326362"/>
                </a:moveTo>
                <a:cubicBezTo>
                  <a:pt x="0" y="269918"/>
                  <a:pt x="35278" y="35673"/>
                  <a:pt x="84667" y="4629"/>
                </a:cubicBezTo>
                <a:cubicBezTo>
                  <a:pt x="134056" y="-26415"/>
                  <a:pt x="299156" y="107640"/>
                  <a:pt x="296334" y="140095"/>
                </a:cubicBezTo>
                <a:cubicBezTo>
                  <a:pt x="293512" y="172550"/>
                  <a:pt x="67734" y="199362"/>
                  <a:pt x="67734" y="199362"/>
                </a:cubicBezTo>
                <a:lnTo>
                  <a:pt x="67734" y="199362"/>
                </a:lnTo>
                <a:cubicBezTo>
                  <a:pt x="70556" y="223351"/>
                  <a:pt x="95956" y="315073"/>
                  <a:pt x="84667" y="343295"/>
                </a:cubicBezTo>
                <a:cubicBezTo>
                  <a:pt x="73378" y="371517"/>
                  <a:pt x="0" y="382806"/>
                  <a:pt x="0" y="32636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53C7A50A-FDE9-4BBD-8A50-84DDFBA20BFE}"/>
              </a:ext>
            </a:extLst>
          </p:cNvPr>
          <p:cNvSpPr/>
          <p:nvPr/>
        </p:nvSpPr>
        <p:spPr>
          <a:xfrm rot="1504257">
            <a:off x="4769620" y="2842325"/>
            <a:ext cx="296369" cy="383468"/>
          </a:xfrm>
          <a:custGeom>
            <a:avLst/>
            <a:gdLst>
              <a:gd name="connsiteX0" fmla="*/ 0 w 296369"/>
              <a:gd name="connsiteY0" fmla="*/ 326362 h 366613"/>
              <a:gd name="connsiteX1" fmla="*/ 84667 w 296369"/>
              <a:gd name="connsiteY1" fmla="*/ 4629 h 366613"/>
              <a:gd name="connsiteX2" fmla="*/ 296334 w 296369"/>
              <a:gd name="connsiteY2" fmla="*/ 140095 h 366613"/>
              <a:gd name="connsiteX3" fmla="*/ 67734 w 296369"/>
              <a:gd name="connsiteY3" fmla="*/ 199362 h 366613"/>
              <a:gd name="connsiteX4" fmla="*/ 67734 w 296369"/>
              <a:gd name="connsiteY4" fmla="*/ 199362 h 366613"/>
              <a:gd name="connsiteX5" fmla="*/ 84667 w 296369"/>
              <a:gd name="connsiteY5" fmla="*/ 343295 h 366613"/>
              <a:gd name="connsiteX6" fmla="*/ 0 w 296369"/>
              <a:gd name="connsiteY6" fmla="*/ 326362 h 36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369" h="366613">
                <a:moveTo>
                  <a:pt x="0" y="326362"/>
                </a:moveTo>
                <a:cubicBezTo>
                  <a:pt x="0" y="269918"/>
                  <a:pt x="35278" y="35673"/>
                  <a:pt x="84667" y="4629"/>
                </a:cubicBezTo>
                <a:cubicBezTo>
                  <a:pt x="134056" y="-26415"/>
                  <a:pt x="299156" y="107640"/>
                  <a:pt x="296334" y="140095"/>
                </a:cubicBezTo>
                <a:cubicBezTo>
                  <a:pt x="293512" y="172550"/>
                  <a:pt x="67734" y="199362"/>
                  <a:pt x="67734" y="199362"/>
                </a:cubicBezTo>
                <a:lnTo>
                  <a:pt x="67734" y="199362"/>
                </a:lnTo>
                <a:cubicBezTo>
                  <a:pt x="70556" y="223351"/>
                  <a:pt x="95956" y="315073"/>
                  <a:pt x="84667" y="343295"/>
                </a:cubicBezTo>
                <a:cubicBezTo>
                  <a:pt x="73378" y="371517"/>
                  <a:pt x="0" y="382806"/>
                  <a:pt x="0" y="326362"/>
                </a:cubicBezTo>
                <a:close/>
              </a:path>
            </a:pathLst>
          </a:custGeom>
          <a:solidFill>
            <a:srgbClr val="F808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AD10AADC-5FEF-45EC-BAD2-589A1971390C}"/>
              </a:ext>
            </a:extLst>
          </p:cNvPr>
          <p:cNvSpPr/>
          <p:nvPr/>
        </p:nvSpPr>
        <p:spPr>
          <a:xfrm rot="4836324">
            <a:off x="4667273" y="2212790"/>
            <a:ext cx="296369" cy="383468"/>
          </a:xfrm>
          <a:custGeom>
            <a:avLst/>
            <a:gdLst>
              <a:gd name="connsiteX0" fmla="*/ 0 w 296369"/>
              <a:gd name="connsiteY0" fmla="*/ 326362 h 366613"/>
              <a:gd name="connsiteX1" fmla="*/ 84667 w 296369"/>
              <a:gd name="connsiteY1" fmla="*/ 4629 h 366613"/>
              <a:gd name="connsiteX2" fmla="*/ 296334 w 296369"/>
              <a:gd name="connsiteY2" fmla="*/ 140095 h 366613"/>
              <a:gd name="connsiteX3" fmla="*/ 67734 w 296369"/>
              <a:gd name="connsiteY3" fmla="*/ 199362 h 366613"/>
              <a:gd name="connsiteX4" fmla="*/ 67734 w 296369"/>
              <a:gd name="connsiteY4" fmla="*/ 199362 h 366613"/>
              <a:gd name="connsiteX5" fmla="*/ 84667 w 296369"/>
              <a:gd name="connsiteY5" fmla="*/ 343295 h 366613"/>
              <a:gd name="connsiteX6" fmla="*/ 0 w 296369"/>
              <a:gd name="connsiteY6" fmla="*/ 326362 h 36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369" h="366613">
                <a:moveTo>
                  <a:pt x="0" y="326362"/>
                </a:moveTo>
                <a:cubicBezTo>
                  <a:pt x="0" y="269918"/>
                  <a:pt x="35278" y="35673"/>
                  <a:pt x="84667" y="4629"/>
                </a:cubicBezTo>
                <a:cubicBezTo>
                  <a:pt x="134056" y="-26415"/>
                  <a:pt x="299156" y="107640"/>
                  <a:pt x="296334" y="140095"/>
                </a:cubicBezTo>
                <a:cubicBezTo>
                  <a:pt x="293512" y="172550"/>
                  <a:pt x="67734" y="199362"/>
                  <a:pt x="67734" y="199362"/>
                </a:cubicBezTo>
                <a:lnTo>
                  <a:pt x="67734" y="199362"/>
                </a:lnTo>
                <a:cubicBezTo>
                  <a:pt x="70556" y="223351"/>
                  <a:pt x="95956" y="315073"/>
                  <a:pt x="84667" y="343295"/>
                </a:cubicBezTo>
                <a:cubicBezTo>
                  <a:pt x="73378" y="371517"/>
                  <a:pt x="0" y="382806"/>
                  <a:pt x="0" y="3263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EC3B934C-7A4A-492C-BF9B-0FE2C36ED5D6}"/>
              </a:ext>
            </a:extLst>
          </p:cNvPr>
          <p:cNvSpPr/>
          <p:nvPr/>
        </p:nvSpPr>
        <p:spPr>
          <a:xfrm rot="3580166">
            <a:off x="7434456" y="2868004"/>
            <a:ext cx="296369" cy="352712"/>
          </a:xfrm>
          <a:custGeom>
            <a:avLst/>
            <a:gdLst>
              <a:gd name="connsiteX0" fmla="*/ 0 w 296369"/>
              <a:gd name="connsiteY0" fmla="*/ 326362 h 366613"/>
              <a:gd name="connsiteX1" fmla="*/ 84667 w 296369"/>
              <a:gd name="connsiteY1" fmla="*/ 4629 h 366613"/>
              <a:gd name="connsiteX2" fmla="*/ 296334 w 296369"/>
              <a:gd name="connsiteY2" fmla="*/ 140095 h 366613"/>
              <a:gd name="connsiteX3" fmla="*/ 67734 w 296369"/>
              <a:gd name="connsiteY3" fmla="*/ 199362 h 366613"/>
              <a:gd name="connsiteX4" fmla="*/ 67734 w 296369"/>
              <a:gd name="connsiteY4" fmla="*/ 199362 h 366613"/>
              <a:gd name="connsiteX5" fmla="*/ 84667 w 296369"/>
              <a:gd name="connsiteY5" fmla="*/ 343295 h 366613"/>
              <a:gd name="connsiteX6" fmla="*/ 0 w 296369"/>
              <a:gd name="connsiteY6" fmla="*/ 326362 h 36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369" h="366613">
                <a:moveTo>
                  <a:pt x="0" y="326362"/>
                </a:moveTo>
                <a:cubicBezTo>
                  <a:pt x="0" y="269918"/>
                  <a:pt x="35278" y="35673"/>
                  <a:pt x="84667" y="4629"/>
                </a:cubicBezTo>
                <a:cubicBezTo>
                  <a:pt x="134056" y="-26415"/>
                  <a:pt x="299156" y="107640"/>
                  <a:pt x="296334" y="140095"/>
                </a:cubicBezTo>
                <a:cubicBezTo>
                  <a:pt x="293512" y="172550"/>
                  <a:pt x="67734" y="199362"/>
                  <a:pt x="67734" y="199362"/>
                </a:cubicBezTo>
                <a:lnTo>
                  <a:pt x="67734" y="199362"/>
                </a:lnTo>
                <a:cubicBezTo>
                  <a:pt x="70556" y="223351"/>
                  <a:pt x="95956" y="315073"/>
                  <a:pt x="84667" y="343295"/>
                </a:cubicBezTo>
                <a:cubicBezTo>
                  <a:pt x="73378" y="371517"/>
                  <a:pt x="0" y="382806"/>
                  <a:pt x="0" y="326362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6AD836D-8766-4411-8599-002987477A45}"/>
              </a:ext>
            </a:extLst>
          </p:cNvPr>
          <p:cNvGrpSpPr/>
          <p:nvPr/>
        </p:nvGrpSpPr>
        <p:grpSpPr>
          <a:xfrm>
            <a:off x="4602107" y="224227"/>
            <a:ext cx="3314703" cy="1416398"/>
            <a:chOff x="4438643" y="2919412"/>
            <a:chExt cx="3314703" cy="1416398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190B191-34A6-4B6E-8EC8-81405BEB9386}"/>
                </a:ext>
              </a:extLst>
            </p:cNvPr>
            <p:cNvSpPr/>
            <p:nvPr/>
          </p:nvSpPr>
          <p:spPr>
            <a:xfrm rot="16200000">
              <a:off x="5586409" y="1771651"/>
              <a:ext cx="1019175" cy="3314698"/>
            </a:xfrm>
            <a:custGeom>
              <a:avLst/>
              <a:gdLst>
                <a:gd name="connsiteX0" fmla="*/ 1019175 w 1019175"/>
                <a:gd name="connsiteY0" fmla="*/ 1657348 h 3314698"/>
                <a:gd name="connsiteX1" fmla="*/ 1019175 w 1019175"/>
                <a:gd name="connsiteY1" fmla="*/ 1657349 h 3314698"/>
                <a:gd name="connsiteX2" fmla="*/ 1019175 w 1019175"/>
                <a:gd name="connsiteY2" fmla="*/ 1657350 h 3314698"/>
                <a:gd name="connsiteX3" fmla="*/ 1019174 w 1019175"/>
                <a:gd name="connsiteY3" fmla="*/ 1657350 h 3314698"/>
                <a:gd name="connsiteX4" fmla="*/ 509588 w 1019175"/>
                <a:gd name="connsiteY4" fmla="*/ 3314698 h 3314698"/>
                <a:gd name="connsiteX5" fmla="*/ 0 w 1019175"/>
                <a:gd name="connsiteY5" fmla="*/ 1657350 h 3314698"/>
                <a:gd name="connsiteX6" fmla="*/ 0 w 1019175"/>
                <a:gd name="connsiteY6" fmla="*/ 1657350 h 3314698"/>
                <a:gd name="connsiteX7" fmla="*/ 0 w 1019175"/>
                <a:gd name="connsiteY7" fmla="*/ 1657349 h 3314698"/>
                <a:gd name="connsiteX8" fmla="*/ 0 w 1019175"/>
                <a:gd name="connsiteY8" fmla="*/ 1657348 h 3314698"/>
                <a:gd name="connsiteX9" fmla="*/ 0 w 1019175"/>
                <a:gd name="connsiteY9" fmla="*/ 1657348 h 3314698"/>
                <a:gd name="connsiteX10" fmla="*/ 509588 w 1019175"/>
                <a:gd name="connsiteY10" fmla="*/ 0 h 3314698"/>
                <a:gd name="connsiteX11" fmla="*/ 1019174 w 1019175"/>
                <a:gd name="connsiteY11" fmla="*/ 1657348 h 3314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19175" h="3314698">
                  <a:moveTo>
                    <a:pt x="1019175" y="1657348"/>
                  </a:moveTo>
                  <a:lnTo>
                    <a:pt x="1019175" y="1657349"/>
                  </a:lnTo>
                  <a:lnTo>
                    <a:pt x="1019175" y="1657350"/>
                  </a:lnTo>
                  <a:lnTo>
                    <a:pt x="1019174" y="1657350"/>
                  </a:lnTo>
                  <a:lnTo>
                    <a:pt x="509588" y="3314698"/>
                  </a:lnTo>
                  <a:lnTo>
                    <a:pt x="0" y="1657350"/>
                  </a:lnTo>
                  <a:lnTo>
                    <a:pt x="0" y="1657350"/>
                  </a:lnTo>
                  <a:lnTo>
                    <a:pt x="0" y="1657349"/>
                  </a:lnTo>
                  <a:lnTo>
                    <a:pt x="0" y="1657348"/>
                  </a:lnTo>
                  <a:lnTo>
                    <a:pt x="0" y="1657348"/>
                  </a:lnTo>
                  <a:lnTo>
                    <a:pt x="509588" y="0"/>
                  </a:lnTo>
                  <a:lnTo>
                    <a:pt x="1019174" y="1657348"/>
                  </a:lnTo>
                  <a:close/>
                </a:path>
              </a:pathLst>
            </a:custGeom>
            <a:solidFill>
              <a:srgbClr val="131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8B89FC4-10C3-49DE-8D4A-1C1586A12EC1}"/>
                </a:ext>
              </a:extLst>
            </p:cNvPr>
            <p:cNvSpPr/>
            <p:nvPr/>
          </p:nvSpPr>
          <p:spPr>
            <a:xfrm>
              <a:off x="4438643" y="3428999"/>
              <a:ext cx="1654267" cy="906811"/>
            </a:xfrm>
            <a:custGeom>
              <a:avLst/>
              <a:gdLst>
                <a:gd name="connsiteX0" fmla="*/ 0 w 1654267"/>
                <a:gd name="connsiteY0" fmla="*/ 0 h 906811"/>
                <a:gd name="connsiteX1" fmla="*/ 3794 w 1654267"/>
                <a:gd name="connsiteY1" fmla="*/ 390801 h 906811"/>
                <a:gd name="connsiteX2" fmla="*/ 1654267 w 1654267"/>
                <a:gd name="connsiteY2" fmla="*/ 906811 h 906811"/>
                <a:gd name="connsiteX3" fmla="*/ 1646679 w 1654267"/>
                <a:gd name="connsiteY3" fmla="*/ 500833 h 906811"/>
                <a:gd name="connsiteX4" fmla="*/ 0 w 1654267"/>
                <a:gd name="connsiteY4" fmla="*/ 0 h 90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4267" h="906811">
                  <a:moveTo>
                    <a:pt x="0" y="0"/>
                  </a:moveTo>
                  <a:cubicBezTo>
                    <a:pt x="1265" y="130267"/>
                    <a:pt x="2529" y="260534"/>
                    <a:pt x="3794" y="390801"/>
                  </a:cubicBezTo>
                  <a:lnTo>
                    <a:pt x="1654267" y="906811"/>
                  </a:lnTo>
                  <a:lnTo>
                    <a:pt x="1646679" y="5008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  <a:effectLst>
              <a:outerShdw blurRad="50800" dist="38100" dir="5400000" algn="t" rotWithShape="0">
                <a:srgbClr val="5F5F5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7D10536-ABEF-471E-ADAC-6E9FF30590FC}"/>
                </a:ext>
              </a:extLst>
            </p:cNvPr>
            <p:cNvSpPr/>
            <p:nvPr/>
          </p:nvSpPr>
          <p:spPr>
            <a:xfrm flipH="1">
              <a:off x="6092910" y="3428998"/>
              <a:ext cx="1654266" cy="906811"/>
            </a:xfrm>
            <a:custGeom>
              <a:avLst/>
              <a:gdLst>
                <a:gd name="connsiteX0" fmla="*/ 0 w 1654267"/>
                <a:gd name="connsiteY0" fmla="*/ 0 h 906811"/>
                <a:gd name="connsiteX1" fmla="*/ 3794 w 1654267"/>
                <a:gd name="connsiteY1" fmla="*/ 390801 h 906811"/>
                <a:gd name="connsiteX2" fmla="*/ 1654267 w 1654267"/>
                <a:gd name="connsiteY2" fmla="*/ 906811 h 906811"/>
                <a:gd name="connsiteX3" fmla="*/ 1646679 w 1654267"/>
                <a:gd name="connsiteY3" fmla="*/ 500833 h 906811"/>
                <a:gd name="connsiteX4" fmla="*/ 0 w 1654267"/>
                <a:gd name="connsiteY4" fmla="*/ 0 h 906811"/>
                <a:gd name="connsiteX0" fmla="*/ 15242 w 1650538"/>
                <a:gd name="connsiteY0" fmla="*/ 0 h 903017"/>
                <a:gd name="connsiteX1" fmla="*/ 65 w 1650538"/>
                <a:gd name="connsiteY1" fmla="*/ 387007 h 903017"/>
                <a:gd name="connsiteX2" fmla="*/ 1650538 w 1650538"/>
                <a:gd name="connsiteY2" fmla="*/ 903017 h 903017"/>
                <a:gd name="connsiteX3" fmla="*/ 1642950 w 1650538"/>
                <a:gd name="connsiteY3" fmla="*/ 497039 h 903017"/>
                <a:gd name="connsiteX4" fmla="*/ 15242 w 1650538"/>
                <a:gd name="connsiteY4" fmla="*/ 0 h 903017"/>
                <a:gd name="connsiteX0" fmla="*/ 0 w 1658061"/>
                <a:gd name="connsiteY0" fmla="*/ 0 h 903017"/>
                <a:gd name="connsiteX1" fmla="*/ 7588 w 1658061"/>
                <a:gd name="connsiteY1" fmla="*/ 387007 h 903017"/>
                <a:gd name="connsiteX2" fmla="*/ 1658061 w 1658061"/>
                <a:gd name="connsiteY2" fmla="*/ 903017 h 903017"/>
                <a:gd name="connsiteX3" fmla="*/ 1650473 w 1658061"/>
                <a:gd name="connsiteY3" fmla="*/ 497039 h 903017"/>
                <a:gd name="connsiteX4" fmla="*/ 0 w 1658061"/>
                <a:gd name="connsiteY4" fmla="*/ 0 h 903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8061" h="903017">
                  <a:moveTo>
                    <a:pt x="0" y="0"/>
                  </a:moveTo>
                  <a:cubicBezTo>
                    <a:pt x="1265" y="130267"/>
                    <a:pt x="6323" y="256740"/>
                    <a:pt x="7588" y="387007"/>
                  </a:cubicBezTo>
                  <a:lnTo>
                    <a:pt x="1658061" y="903017"/>
                  </a:lnTo>
                  <a:lnTo>
                    <a:pt x="1650473" y="4970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  <a:effectLst>
              <a:outerShdw blurRad="50800" dist="38100" dir="5400000" algn="t" rotWithShape="0">
                <a:srgbClr val="5F5F5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E114254-6401-4254-87B5-0B90D6D3876A}"/>
                </a:ext>
              </a:extLst>
            </p:cNvPr>
            <p:cNvSpPr/>
            <p:nvPr/>
          </p:nvSpPr>
          <p:spPr>
            <a:xfrm rot="16200000">
              <a:off x="5834590" y="2400549"/>
              <a:ext cx="690228" cy="2075636"/>
            </a:xfrm>
            <a:custGeom>
              <a:avLst/>
              <a:gdLst>
                <a:gd name="connsiteX0" fmla="*/ 668297 w 668297"/>
                <a:gd name="connsiteY0" fmla="*/ 1608404 h 2075636"/>
                <a:gd name="connsiteX1" fmla="*/ 524637 w 668297"/>
                <a:gd name="connsiteY1" fmla="*/ 2075636 h 2075636"/>
                <a:gd name="connsiteX2" fmla="*/ 0 w 668297"/>
                <a:gd name="connsiteY2" fmla="*/ 467232 h 2075636"/>
                <a:gd name="connsiteX3" fmla="*/ 143661 w 668297"/>
                <a:gd name="connsiteY3" fmla="*/ 0 h 207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8297" h="2075636">
                  <a:moveTo>
                    <a:pt x="668297" y="1608404"/>
                  </a:moveTo>
                  <a:lnTo>
                    <a:pt x="524637" y="2075636"/>
                  </a:lnTo>
                  <a:lnTo>
                    <a:pt x="0" y="467232"/>
                  </a:lnTo>
                  <a:lnTo>
                    <a:pt x="143661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1A66D56-15FE-48FB-AB48-6005AF06BAA9}"/>
                </a:ext>
              </a:extLst>
            </p:cNvPr>
            <p:cNvSpPr/>
            <p:nvPr/>
          </p:nvSpPr>
          <p:spPr>
            <a:xfrm rot="16200000">
              <a:off x="5723598" y="2456842"/>
              <a:ext cx="845243" cy="1954702"/>
            </a:xfrm>
            <a:custGeom>
              <a:avLst/>
              <a:gdLst>
                <a:gd name="connsiteX0" fmla="*/ 786513 w 786513"/>
                <a:gd name="connsiteY0" fmla="*/ 491137 h 1727018"/>
                <a:gd name="connsiteX1" fmla="*/ 147337 w 786513"/>
                <a:gd name="connsiteY1" fmla="*/ 1727018 h 1727018"/>
                <a:gd name="connsiteX2" fmla="*/ 0 w 786513"/>
                <a:gd name="connsiteY2" fmla="*/ 1247829 h 1727018"/>
                <a:gd name="connsiteX3" fmla="*/ 635503 w 786513"/>
                <a:gd name="connsiteY3" fmla="*/ 0 h 172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513" h="1727018">
                  <a:moveTo>
                    <a:pt x="786513" y="491137"/>
                  </a:moveTo>
                  <a:lnTo>
                    <a:pt x="147337" y="1727018"/>
                  </a:lnTo>
                  <a:lnTo>
                    <a:pt x="0" y="1247829"/>
                  </a:lnTo>
                  <a:lnTo>
                    <a:pt x="63550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9FB49D4-7251-4CB1-84F4-07707EC596BF}"/>
              </a:ext>
            </a:extLst>
          </p:cNvPr>
          <p:cNvGrpSpPr/>
          <p:nvPr/>
        </p:nvGrpSpPr>
        <p:grpSpPr>
          <a:xfrm>
            <a:off x="5299180" y="118601"/>
            <a:ext cx="1949281" cy="1351973"/>
            <a:chOff x="5164576" y="2568848"/>
            <a:chExt cx="1949281" cy="1351973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736EFFF-47AB-4B9B-AC21-C8898BF632CC}"/>
                </a:ext>
              </a:extLst>
            </p:cNvPr>
            <p:cNvSpPr/>
            <p:nvPr/>
          </p:nvSpPr>
          <p:spPr>
            <a:xfrm rot="21302136">
              <a:off x="5814665" y="3087923"/>
              <a:ext cx="559585" cy="832898"/>
            </a:xfrm>
            <a:custGeom>
              <a:avLst/>
              <a:gdLst>
                <a:gd name="connsiteX0" fmla="*/ 355600 w 516467"/>
                <a:gd name="connsiteY0" fmla="*/ 0 h 702733"/>
                <a:gd name="connsiteX1" fmla="*/ 0 w 516467"/>
                <a:gd name="connsiteY1" fmla="*/ 643467 h 702733"/>
                <a:gd name="connsiteX2" fmla="*/ 330200 w 516467"/>
                <a:gd name="connsiteY2" fmla="*/ 524933 h 702733"/>
                <a:gd name="connsiteX3" fmla="*/ 516467 w 516467"/>
                <a:gd name="connsiteY3" fmla="*/ 702733 h 702733"/>
                <a:gd name="connsiteX4" fmla="*/ 355600 w 516467"/>
                <a:gd name="connsiteY4" fmla="*/ 0 h 70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467" h="702733">
                  <a:moveTo>
                    <a:pt x="355600" y="0"/>
                  </a:moveTo>
                  <a:lnTo>
                    <a:pt x="0" y="643467"/>
                  </a:lnTo>
                  <a:lnTo>
                    <a:pt x="330200" y="524933"/>
                  </a:lnTo>
                  <a:lnTo>
                    <a:pt x="516467" y="702733"/>
                  </a:lnTo>
                  <a:lnTo>
                    <a:pt x="355600" y="0"/>
                  </a:lnTo>
                  <a:close/>
                </a:path>
              </a:pathLst>
            </a:custGeom>
            <a:solidFill>
              <a:srgbClr val="FFFF00"/>
            </a:solidFill>
            <a:ln>
              <a:gradFill>
                <a:gsLst>
                  <a:gs pos="0">
                    <a:srgbClr val="C000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bbon: Tilted Down 26">
              <a:extLst>
                <a:ext uri="{FF2B5EF4-FFF2-40B4-BE49-F238E27FC236}">
                  <a16:creationId xmlns:a16="http://schemas.microsoft.com/office/drawing/2014/main" id="{56E2F1B4-6704-4A00-A7DF-E45F2DC0BFEA}"/>
                </a:ext>
              </a:extLst>
            </p:cNvPr>
            <p:cNvSpPr/>
            <p:nvPr/>
          </p:nvSpPr>
          <p:spPr>
            <a:xfrm>
              <a:off x="5164576" y="2568848"/>
              <a:ext cx="1949281" cy="857333"/>
            </a:xfrm>
            <a:prstGeom prst="ribbo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3543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53CD9415-23F6-4193-87FC-2C591B903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15177A-8830-480C-BE1B-33391C164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6077" y="639098"/>
            <a:ext cx="3886994" cy="35434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Google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0152C-E0CD-448E-8B8D-4F597A0D4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56077" y="4504267"/>
            <a:ext cx="3903024" cy="118997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Create a room with a floor and wall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Look for “transparent images”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B17586A-7C11-480B-834E-F91146194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72504" y="4343400"/>
            <a:ext cx="34747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9572934D-C7AE-422D-8070-237CEC612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584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0C494DA0-2721-475C-854D-F39D8B56A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86357" y="6110748"/>
            <a:ext cx="4342491" cy="7472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indoor, floor, tiled, tile&#10;&#10;Description automatically generated">
            <a:extLst>
              <a:ext uri="{FF2B5EF4-FFF2-40B4-BE49-F238E27FC236}">
                <a16:creationId xmlns:a16="http://schemas.microsoft.com/office/drawing/2014/main" id="{5C3D829F-7615-40B2-9D8A-3EF3E8D89A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144438" y="3187889"/>
            <a:ext cx="4027002" cy="3670110"/>
          </a:xfrm>
          <a:prstGeom prst="rect">
            <a:avLst/>
          </a:prstGeom>
        </p:spPr>
      </p:pic>
      <p:pic>
        <p:nvPicPr>
          <p:cNvPr id="5" name="Picture 4" descr="A picture containing wooden&#10;&#10;Description automatically generated">
            <a:extLst>
              <a:ext uri="{FF2B5EF4-FFF2-40B4-BE49-F238E27FC236}">
                <a16:creationId xmlns:a16="http://schemas.microsoft.com/office/drawing/2014/main" id="{5761F374-FD17-4BA9-A7AB-37D6AFDB60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995" y="10"/>
            <a:ext cx="4113440" cy="3843834"/>
          </a:xfrm>
          <a:custGeom>
            <a:avLst/>
            <a:gdLst/>
            <a:ahLst/>
            <a:cxnLst/>
            <a:rect l="l" t="t" r="r" b="b"/>
            <a:pathLst>
              <a:path w="4113440" h="3843844">
                <a:moveTo>
                  <a:pt x="0" y="0"/>
                </a:moveTo>
                <a:lnTo>
                  <a:pt x="4113440" y="0"/>
                </a:lnTo>
                <a:lnTo>
                  <a:pt x="4113440" y="3027024"/>
                </a:lnTo>
                <a:lnTo>
                  <a:pt x="2157388" y="3027024"/>
                </a:lnTo>
                <a:lnTo>
                  <a:pt x="2157388" y="3843844"/>
                </a:lnTo>
                <a:lnTo>
                  <a:pt x="0" y="3843844"/>
                </a:lnTo>
                <a:close/>
              </a:path>
            </a:pathLst>
          </a:custGeom>
        </p:spPr>
      </p:pic>
      <p:pic>
        <p:nvPicPr>
          <p:cNvPr id="9" name="Picture 8" descr="A picture containing building, wall, stone, cement&#10;&#10;Description automatically generated">
            <a:extLst>
              <a:ext uri="{FF2B5EF4-FFF2-40B4-BE49-F238E27FC236}">
                <a16:creationId xmlns:a16="http://schemas.microsoft.com/office/drawing/2014/main" id="{21A7D22A-FAD5-4501-9A81-333809ED21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093532" y="639097"/>
            <a:ext cx="2077912" cy="2397388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E2AAB00-66E4-4A0B-8A8D-E6785A1B65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4" y="3993777"/>
            <a:ext cx="2986357" cy="22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107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2779F603-B669-4AD6-82F9-E09F76165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C64EA8-B5BA-4D8F-87BF-539CA31E9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553678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Google 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73BB7-8389-4E4B-A19F-05DFB47D7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0" y="4645152"/>
            <a:ext cx="5534009" cy="11430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cap="all" spc="200" dirty="0" err="1">
                <a:solidFill>
                  <a:schemeClr val="tx1"/>
                </a:solidFill>
              </a:rPr>
              <a:t>ExampleS</a:t>
            </a:r>
            <a:endParaRPr lang="en-US" sz="2400" b="1" cap="all" spc="2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cap="all" spc="200" dirty="0">
                <a:solidFill>
                  <a:schemeClr val="tx1"/>
                </a:solidFill>
                <a:hlinkClick r:id="rId2"/>
              </a:rPr>
              <a:t>Page 1 </a:t>
            </a:r>
            <a:r>
              <a:rPr lang="en-US" sz="2400" b="1" cap="all" spc="200" dirty="0">
                <a:solidFill>
                  <a:schemeClr val="tx1"/>
                </a:solidFill>
              </a:rPr>
              <a:t>/ </a:t>
            </a:r>
            <a:r>
              <a:rPr lang="en-US" sz="2400" b="1" cap="all" spc="200" dirty="0">
                <a:solidFill>
                  <a:schemeClr val="tx1"/>
                </a:solidFill>
                <a:hlinkClick r:id="rId3"/>
              </a:rPr>
              <a:t>Page 2</a:t>
            </a:r>
            <a:endParaRPr lang="en-US" sz="2400" b="1" cap="all" spc="200" dirty="0">
              <a:solidFill>
                <a:schemeClr val="tx1"/>
              </a:solidFill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ABFD994-C2DC-4E7D-9411-C7FF7813E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47660" y="4485132"/>
            <a:ext cx="54864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Google Sites - Wikipedia">
            <a:extLst>
              <a:ext uri="{FF2B5EF4-FFF2-40B4-BE49-F238E27FC236}">
                <a16:creationId xmlns:a16="http://schemas.microsoft.com/office/drawing/2014/main" id="{71AE891C-D2C6-44FB-ADC2-E761123F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545677" y="1243577"/>
            <a:ext cx="3841219" cy="384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596FA172-921E-4C46-94E3-3FC0695A7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08985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FAA6B4-BAFB-4474-9B14-DC83A9096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A125EE-4924-4E32-A3FA-C9AE4B400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Escape Rooms</a:t>
            </a:r>
          </a:p>
        </p:txBody>
      </p:sp>
      <p:cxnSp>
        <p:nvCxnSpPr>
          <p:cNvPr id="12" name="!!Straight Connector">
            <a:extLst>
              <a:ext uri="{FF2B5EF4-FFF2-40B4-BE49-F238E27FC236}">
                <a16:creationId xmlns:a16="http://schemas.microsoft.com/office/drawing/2014/main" id="{4364CDC3-ADB0-4691-9286-5925F160C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CD914-0D4A-4608-B819-D561B9504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5575367" cy="3760891"/>
          </a:xfrm>
        </p:spPr>
        <p:txBody>
          <a:bodyPr>
            <a:normAutofit/>
          </a:bodyPr>
          <a:lstStyle/>
          <a:p>
            <a:r>
              <a:rPr lang="en-US" dirty="0"/>
              <a:t>The Escape Room Concept</a:t>
            </a:r>
          </a:p>
          <a:p>
            <a:r>
              <a:rPr lang="en-US" b="0" i="0" dirty="0">
                <a:effectLst/>
              </a:rPr>
              <a:t>“Escape rooms are a whole new way of experiencing storytelling. By combining a social activity with interactive adventures and challenging puzzles, escape game players are immersed in an entirely different world with storylines that feel like Hollywood blockbusters</a:t>
            </a:r>
            <a:r>
              <a:rPr lang="en-US" dirty="0"/>
              <a:t>.” </a:t>
            </a:r>
            <a:r>
              <a:rPr lang="en-US" sz="1100" b="1" dirty="0"/>
              <a:t>https://theescapegame.com/blog/what-is-an-escape-room/</a:t>
            </a:r>
            <a:endParaRPr lang="en-US" sz="1100" b="1" i="0" dirty="0">
              <a:effectLst/>
            </a:endParaRPr>
          </a:p>
          <a:p>
            <a:r>
              <a:rPr lang="en-US" dirty="0"/>
              <a:t>That’s a lot of pressure!</a:t>
            </a:r>
          </a:p>
        </p:txBody>
      </p:sp>
      <p:pic>
        <p:nvPicPr>
          <p:cNvPr id="5" name="Picture 4" descr="A picture containing ceramic ware&#10;&#10;Description automatically generated">
            <a:extLst>
              <a:ext uri="{FF2B5EF4-FFF2-40B4-BE49-F238E27FC236}">
                <a16:creationId xmlns:a16="http://schemas.microsoft.com/office/drawing/2014/main" id="{5C5825E5-63CD-4C21-9EF6-6BEFD1A7B4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-3"/>
          <a:stretch/>
        </p:blipFill>
        <p:spPr>
          <a:xfrm>
            <a:off x="7534656" y="2108200"/>
            <a:ext cx="3621024" cy="360061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B148495-5F82-48E2-A76C-C8E1C8949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889653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5BADC5-0C4A-4421-9A8D-6AA09266A5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A2CC55-FA58-42C9-ABE0-C458D9006ECF}"/>
              </a:ext>
            </a:extLst>
          </p:cNvPr>
          <p:cNvSpPr txBox="1"/>
          <p:nvPr/>
        </p:nvSpPr>
        <p:spPr>
          <a:xfrm>
            <a:off x="3026422" y="4325905"/>
            <a:ext cx="26185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hlinkClick r:id="rId3"/>
              </a:rPr>
              <a:t>Dystopian world example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9510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64BBAA4-C62B-4146-B49F-FE4CC4655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7CEF2-C551-4020-8B6F-379D092A4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911" y="643468"/>
            <a:ext cx="3177847" cy="16741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Collaboration project between US students and students in Spain.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B57AA8-F021-480C-A9E2-F89913313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62164" y="2478513"/>
            <a:ext cx="292608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E331D-AAE4-4A48-95E1-65385BCF5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064" y="2639380"/>
            <a:ext cx="3205049" cy="3229714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hlinkClick r:id="rId2"/>
              </a:rPr>
              <a:t>Google Sites with hidden navigation: EDIT</a:t>
            </a:r>
            <a:endParaRPr lang="en-US" sz="2800" dirty="0"/>
          </a:p>
          <a:p>
            <a:pPr algn="ctr"/>
            <a:r>
              <a:rPr lang="en-US" sz="2800" dirty="0">
                <a:hlinkClick r:id="rId3"/>
              </a:rPr>
              <a:t>Google Sites: PUBLISHED VERSION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7F2952-1573-4C27-B5B6-588DE51675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447" y="1533136"/>
            <a:ext cx="6892560" cy="344628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BF36B24-6632-4516-9692-731462896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541145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6C143-4AFF-4CD4-90FA-2BD31DF18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Software Tools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09817F-9085-40CC-83E5-C6C27FF0E7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/>
              <a:t>Free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D399537-F331-4673-B101-0B85B1837C9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02050627"/>
              </p:ext>
            </p:extLst>
          </p:nvPr>
        </p:nvGraphicFramePr>
        <p:xfrm>
          <a:off x="1096963" y="2957513"/>
          <a:ext cx="4640262" cy="2911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10CD87-57CC-4C02-8CA4-83430F9786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b="1" dirty="0"/>
              <a:t>Not Free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AB470BA2-657C-4765-90E5-FBDDFF91D828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563495555"/>
              </p:ext>
            </p:extLst>
          </p:nvPr>
        </p:nvGraphicFramePr>
        <p:xfrm>
          <a:off x="6516688" y="2957513"/>
          <a:ext cx="4638675" cy="2911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1045801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64BBAA4-C62B-4146-B49F-FE4CC4655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D47DF-10F3-46E7-82D5-A3B33BEBF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911" y="643468"/>
            <a:ext cx="3177847" cy="16741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dirty="0">
                <a:hlinkClick r:id="rId2"/>
              </a:rPr>
              <a:t>Parking lot question</a:t>
            </a:r>
            <a:br>
              <a:rPr lang="en-US" sz="4000" dirty="0"/>
            </a:br>
            <a:r>
              <a:rPr lang="en-US" sz="1800" dirty="0"/>
              <a:t>https://forms.gle/73BiqVJhTpsJLPjEA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B57AA8-F021-480C-A9E2-F89913313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62164" y="2478513"/>
            <a:ext cx="292608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BDB59F82-0067-43D0-8E75-26FD58773A4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4653447" y="671566"/>
            <a:ext cx="6892560" cy="516942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F36B24-6632-4516-9692-731462896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07D757A-242B-469A-9F90-58C1F62B2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446" y="643468"/>
            <a:ext cx="6892559" cy="517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5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0E58038-8ACE-4AD9-B404-25C603550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Question mark on green pastel background">
            <a:extLst>
              <a:ext uri="{FF2B5EF4-FFF2-40B4-BE49-F238E27FC236}">
                <a16:creationId xmlns:a16="http://schemas.microsoft.com/office/drawing/2014/main" id="{47275AAF-F5C0-4312-897A-06780F3263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C14775-32CC-4B7E-93E9-095612A18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Bookshelves: Good place to hide things</a:t>
            </a:r>
          </a:p>
        </p:txBody>
      </p: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38A34772-9011-42B5-AA63-FD6DEC92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910746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1AB33-7A53-44A2-B2F7-273360053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3760891"/>
          </a:xfrm>
        </p:spPr>
        <p:txBody>
          <a:bodyPr>
            <a:normAutofit/>
          </a:bodyPr>
          <a:lstStyle/>
          <a:p>
            <a:r>
              <a:rPr lang="en-US" sz="4000" b="1" dirty="0">
                <a:hlinkClick r:id="rId3"/>
              </a:rPr>
              <a:t>Bookshelf example 1: Google drawings</a:t>
            </a:r>
            <a:endParaRPr lang="en-US" sz="4000" b="1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600" dirty="0"/>
              <a:t>Mathematics question with an answer that leads them to another step.                             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600" b="1" dirty="0">
                <a:hlinkClick r:id="rId4"/>
              </a:rPr>
              <a:t>Bookshelf example 2: Google drawings</a:t>
            </a:r>
            <a:endParaRPr lang="en-US" sz="3600" b="1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600" dirty="0"/>
              <a:t>Specific content knowledge is not needed to play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BCDE19-2810-4337-9C49-8589C42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5099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8F0A37D-2337-4AAF-98B0-7E4E9B98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C14775-32CC-4B7E-93E9-095612A18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Images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5CCCF0-E573-463A-9760-1FDC0B2CF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7234D70-FB65-4E99-985E-64D219674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26E79E1-6633-4B88-B43B-FA0983EE51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480960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1E71942-903D-4A0B-B6C7-DC7686636DB3}"/>
              </a:ext>
            </a:extLst>
          </p:cNvPr>
          <p:cNvSpPr/>
          <p:nvPr/>
        </p:nvSpPr>
        <p:spPr>
          <a:xfrm>
            <a:off x="5029200" y="3124200"/>
            <a:ext cx="447869" cy="3934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A9DFD2D-FA97-415A-82DA-7A2668CCAAED}"/>
              </a:ext>
            </a:extLst>
          </p:cNvPr>
          <p:cNvSpPr/>
          <p:nvPr/>
        </p:nvSpPr>
        <p:spPr>
          <a:xfrm>
            <a:off x="5872065" y="3124200"/>
            <a:ext cx="447869" cy="39344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7CCBB864-5309-477A-B0B1-E76B491DFA61}"/>
              </a:ext>
            </a:extLst>
          </p:cNvPr>
          <p:cNvSpPr/>
          <p:nvPr/>
        </p:nvSpPr>
        <p:spPr>
          <a:xfrm>
            <a:off x="6643396" y="3124200"/>
            <a:ext cx="447869" cy="39344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16CB1268-B993-4CDA-89AC-4617B3E0F35D}"/>
              </a:ext>
            </a:extLst>
          </p:cNvPr>
          <p:cNvSpPr/>
          <p:nvPr/>
        </p:nvSpPr>
        <p:spPr>
          <a:xfrm>
            <a:off x="2027416" y="5120641"/>
            <a:ext cx="494522" cy="309766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785E5968-2142-411E-979C-FDA1D92C2A84}"/>
              </a:ext>
            </a:extLst>
          </p:cNvPr>
          <p:cNvSpPr/>
          <p:nvPr/>
        </p:nvSpPr>
        <p:spPr>
          <a:xfrm>
            <a:off x="2795782" y="5120641"/>
            <a:ext cx="494522" cy="309766"/>
          </a:xfrm>
          <a:prstGeom prst="homePlat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42935905-98DC-4182-8CE1-74F053870356}"/>
              </a:ext>
            </a:extLst>
          </p:cNvPr>
          <p:cNvSpPr/>
          <p:nvPr/>
        </p:nvSpPr>
        <p:spPr>
          <a:xfrm>
            <a:off x="3564148" y="5120641"/>
            <a:ext cx="494522" cy="309766"/>
          </a:xfrm>
          <a:prstGeom prst="homePlate">
            <a:avLst/>
          </a:prstGeom>
          <a:solidFill>
            <a:srgbClr val="9936D6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BBA550D2-F459-41D7-A6F7-273BF10658C6}"/>
              </a:ext>
            </a:extLst>
          </p:cNvPr>
          <p:cNvSpPr/>
          <p:nvPr/>
        </p:nvSpPr>
        <p:spPr>
          <a:xfrm>
            <a:off x="5029200" y="5514392"/>
            <a:ext cx="489856" cy="223935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4C2716B8-9534-43BA-8616-8CEF343129C6}"/>
              </a:ext>
            </a:extLst>
          </p:cNvPr>
          <p:cNvSpPr/>
          <p:nvPr/>
        </p:nvSpPr>
        <p:spPr>
          <a:xfrm>
            <a:off x="5783425" y="5504188"/>
            <a:ext cx="447869" cy="223935"/>
          </a:xfrm>
          <a:prstGeom prst="leftArrow">
            <a:avLst/>
          </a:prstGeom>
          <a:solidFill>
            <a:srgbClr val="CD09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22D75735-6C33-465F-80DA-F067AFDA257E}"/>
              </a:ext>
            </a:extLst>
          </p:cNvPr>
          <p:cNvSpPr/>
          <p:nvPr/>
        </p:nvSpPr>
        <p:spPr>
          <a:xfrm>
            <a:off x="6550090" y="5430407"/>
            <a:ext cx="258149" cy="393441"/>
          </a:xfrm>
          <a:prstGeom prst="down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Up 20">
            <a:extLst>
              <a:ext uri="{FF2B5EF4-FFF2-40B4-BE49-F238E27FC236}">
                <a16:creationId xmlns:a16="http://schemas.microsoft.com/office/drawing/2014/main" id="{45E35FE6-EB67-435D-BA5C-15EAB53E11C4}"/>
              </a:ext>
            </a:extLst>
          </p:cNvPr>
          <p:cNvSpPr/>
          <p:nvPr/>
        </p:nvSpPr>
        <p:spPr>
          <a:xfrm>
            <a:off x="7178351" y="5344886"/>
            <a:ext cx="258149" cy="393441"/>
          </a:xfrm>
          <a:prstGeom prst="up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89042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39B4056F-1959-4627-A683-77F6C0603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reakout EDU – Crafting a French Blend">
            <a:extLst>
              <a:ext uri="{FF2B5EF4-FFF2-40B4-BE49-F238E27FC236}">
                <a16:creationId xmlns:a16="http://schemas.microsoft.com/office/drawing/2014/main" id="{43A69776-207F-473F-B18B-2D957CF4D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23891" y="643538"/>
            <a:ext cx="9745317" cy="35570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029" name="Rectangle 72">
            <a:extLst>
              <a:ext uri="{FF2B5EF4-FFF2-40B4-BE49-F238E27FC236}">
                <a16:creationId xmlns:a16="http://schemas.microsoft.com/office/drawing/2014/main" id="{D8D7349B-C9FA-4FCE-A1FF-948F460A3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554906"/>
            <a:ext cx="12188952" cy="230309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9522C9-2293-4FEB-B6F7-A95173B19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8" y="4905301"/>
            <a:ext cx="4988879" cy="1554485"/>
          </a:xfrm>
        </p:spPr>
        <p:txBody>
          <a:bodyPr anchor="ctr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Breakoutedu.com</a:t>
            </a:r>
          </a:p>
        </p:txBody>
      </p:sp>
      <p:cxnSp>
        <p:nvCxnSpPr>
          <p:cNvPr id="1030" name="Straight Connector 74">
            <a:extLst>
              <a:ext uri="{FF2B5EF4-FFF2-40B4-BE49-F238E27FC236}">
                <a16:creationId xmlns:a16="http://schemas.microsoft.com/office/drawing/2014/main" id="{55646586-8E5D-4A2B-BDA9-01CE28AC8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0770" y="5247564"/>
            <a:ext cx="0" cy="873457"/>
          </a:xfrm>
          <a:prstGeom prst="line">
            <a:avLst/>
          </a:prstGeom>
          <a:ln w="19050">
            <a:solidFill>
              <a:srgbClr val="4687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588E7-1628-4FA8-899F-654A21744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4301" y="4905300"/>
            <a:ext cx="5493699" cy="1554485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  <a:hlinkClick r:id="rId3"/>
              </a:rPr>
              <a:t>Example 1</a:t>
            </a:r>
            <a:endParaRPr lang="en-US" sz="4800" b="1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057063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183B7A-CD08-4887-BAEB-B9419CE1C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013" y="639098"/>
            <a:ext cx="4813072" cy="357118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hlinkClick r:id="rId2"/>
              </a:rPr>
              <a:t>Jigsaw Planet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2A2C4-C226-4C79-BF32-D04C09EEE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9999" y="4532015"/>
            <a:ext cx="4829101" cy="116222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b="1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El norte</a:t>
            </a:r>
            <a:endParaRPr lang="en-US" sz="1700" b="1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sz="1700" b="1">
                <a:solidFill>
                  <a:schemeClr val="tx1">
                    <a:lumMod val="85000"/>
                    <a:lumOff val="15000"/>
                  </a:schemeClr>
                </a:solidFill>
                <a:hlinkClick r:id="rId4"/>
              </a:rPr>
              <a:t>Los mejillones</a:t>
            </a:r>
            <a:endParaRPr lang="en-US" sz="1700" b="1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sz="1700" b="1">
                <a:solidFill>
                  <a:schemeClr val="tx1">
                    <a:lumMod val="85000"/>
                    <a:lumOff val="15000"/>
                  </a:schemeClr>
                </a:solidFill>
                <a:hlinkClick r:id="rId5"/>
              </a:rPr>
              <a:t>Guernica</a:t>
            </a:r>
            <a:endParaRPr lang="en-US" sz="17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C7553FF-7AFD-4852-BF10-BCCC5A358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58549" y="4371149"/>
            <a:ext cx="4572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00544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BC965B-8D08-4ADD-8761-7EECE4711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>
                <a:hlinkClick r:id="rId2"/>
              </a:rPr>
              <a:t>Doodly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22F94-E0BF-4B5D-8791-DE8B3FB5A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9753" y="4672739"/>
            <a:ext cx="6269347" cy="102149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200" cap="non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Draw your own cartoon videos (whiteboard animation software)</a:t>
            </a:r>
          </a:p>
        </p:txBody>
      </p:sp>
      <p:pic>
        <p:nvPicPr>
          <p:cNvPr id="5" name="Picture 4" descr="Stack of coloured pencils with copy space">
            <a:extLst>
              <a:ext uri="{FF2B5EF4-FFF2-40B4-BE49-F238E27FC236}">
                <a16:creationId xmlns:a16="http://schemas.microsoft.com/office/drawing/2014/main" id="{C516192B-4EE7-4D2D-8C76-49EB786851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"/>
            <a:ext cx="4635315" cy="6400798"/>
          </a:xfrm>
          <a:prstGeom prst="rect">
            <a:avLst/>
          </a:prstGeom>
        </p:spPr>
      </p:pic>
      <p:cxnSp>
        <p:nvCxnSpPr>
          <p:cNvPr id="15" name="!!Straight Connector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0A5E7FB-1FB5-4C57-9C8C-70E550767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19003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E362070-691D-44DB-98D4-BC61774B0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78324F-247B-4245-9397-3D786FF52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504" y="758951"/>
            <a:ext cx="7319175" cy="33749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hlinkClick r:id="rId2"/>
              </a:rPr>
              <a:t>Secret messages with red decoder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C541D6-5835-4046-9E84-D53023125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6504" y="4455620"/>
            <a:ext cx="7321946" cy="11430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Google Drawings</a:t>
            </a:r>
            <a:endParaRPr lang="en-US"/>
          </a:p>
        </p:txBody>
      </p:sp>
      <p:pic>
        <p:nvPicPr>
          <p:cNvPr id="7" name="Graphic 6" descr="Pencil">
            <a:extLst>
              <a:ext uri="{FF2B5EF4-FFF2-40B4-BE49-F238E27FC236}">
                <a16:creationId xmlns:a16="http://schemas.microsoft.com/office/drawing/2014/main" id="{35ECD865-B95F-47DD-8417-3461B521F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973" y="1790485"/>
            <a:ext cx="2758331" cy="275833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7EFE9C-DAE7-4ECA-BDB2-34E2534B8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8251" y="4294753"/>
            <a:ext cx="71323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32DB1480-5B24-4B37-B70E-C74945DD9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12582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FF43A89-FF65-44A9-BE4C-DC7389FF9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CBC4341-33FB-4D46-A7B4-62039B616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9394C5B-B8DE-4221-8CA4-A30237DB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10 Best Los Angeles Escape Rooms to Put Your Wits to the Test">
            <a:extLst>
              <a:ext uri="{FF2B5EF4-FFF2-40B4-BE49-F238E27FC236}">
                <a16:creationId xmlns:a16="http://schemas.microsoft.com/office/drawing/2014/main" id="{D97968CE-2DA9-4A9A-87CD-B4F4EF882C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842772" y="841248"/>
            <a:ext cx="10506456" cy="517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36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FC9A13-6A73-4743-8704-A2E0A3D48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Collaboration Examples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506B55-077A-4CEA-A028-74B21987B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9753" y="4672739"/>
            <a:ext cx="6269347" cy="102149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cap="non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Students need one another to solve a puzzle</a:t>
            </a:r>
          </a:p>
        </p:txBody>
      </p:sp>
      <p:pic>
        <p:nvPicPr>
          <p:cNvPr id="5" name="Picture 4" descr="White puzzle with one red piece">
            <a:extLst>
              <a:ext uri="{FF2B5EF4-FFF2-40B4-BE49-F238E27FC236}">
                <a16:creationId xmlns:a16="http://schemas.microsoft.com/office/drawing/2014/main" id="{721E123A-7D3B-4968-82E1-C34BDBD77C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"/>
            <a:ext cx="4635315" cy="6400798"/>
          </a:xfrm>
          <a:prstGeom prst="rect">
            <a:avLst/>
          </a:prstGeom>
        </p:spPr>
      </p:pic>
      <p:cxnSp>
        <p:nvCxnSpPr>
          <p:cNvPr id="28" name="!!Straight Connector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B0A5E7FB-1FB5-4C57-9C8C-70E550767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215148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E8C1F7-235B-4E28-ACF1-9391B74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>
            <a:normAutofit/>
          </a:bodyPr>
          <a:lstStyle/>
          <a:p>
            <a:r>
              <a:rPr lang="en-US" dirty="0"/>
              <a:t>Who-done-it mystery</a:t>
            </a:r>
          </a:p>
        </p:txBody>
      </p:sp>
      <p:pic>
        <p:nvPicPr>
          <p:cNvPr id="1026" name="Picture 2" descr="70&quot; Life Size Human Skeleton Model Medical Anatomical with Rolling Stand,  Removable and Movable Parts, Real Human Skeleton Includes Base, Skeleton  Poster and Dust Cover">
            <a:extLst>
              <a:ext uri="{FF2B5EF4-FFF2-40B4-BE49-F238E27FC236}">
                <a16:creationId xmlns:a16="http://schemas.microsoft.com/office/drawing/2014/main" id="{72F85040-47CD-4461-98B9-F45BE3AAF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458007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5F182-BE7C-4522-9DDC-35D571BF3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700" dirty="0"/>
              <a:t>Something is stolen </a:t>
            </a:r>
          </a:p>
          <a:p>
            <a:pPr>
              <a:lnSpc>
                <a:spcPct val="100000"/>
              </a:lnSpc>
            </a:pPr>
            <a:r>
              <a:rPr lang="en-US" sz="1700" dirty="0"/>
              <a:t>Each person has an identity and a piece of information or knowledge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1700"/>
              <a:t>Image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1700"/>
              <a:t>Word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1700"/>
              <a:t>Fact</a:t>
            </a:r>
          </a:p>
          <a:p>
            <a:pPr>
              <a:lnSpc>
                <a:spcPct val="100000"/>
              </a:lnSpc>
            </a:pPr>
            <a:r>
              <a:rPr lang="en-US" sz="1700" b="1" dirty="0"/>
              <a:t>Example</a:t>
            </a:r>
            <a:r>
              <a:rPr lang="en-US" sz="1700" dirty="0"/>
              <a:t>:  Anatomy class </a:t>
            </a:r>
          </a:p>
          <a:p>
            <a:pPr>
              <a:lnSpc>
                <a:spcPct val="100000"/>
              </a:lnSpc>
            </a:pPr>
            <a:r>
              <a:rPr lang="en-US" sz="1700" dirty="0"/>
              <a:t>Someone stole the class skeleton</a:t>
            </a:r>
          </a:p>
          <a:p>
            <a:pPr>
              <a:lnSpc>
                <a:spcPct val="100000"/>
              </a:lnSpc>
            </a:pPr>
            <a:r>
              <a:rPr lang="en-US" sz="1700" dirty="0"/>
              <a:t>Every student is given a different organ and a clue</a:t>
            </a:r>
          </a:p>
          <a:p>
            <a:pPr>
              <a:lnSpc>
                <a:spcPct val="100000"/>
              </a:lnSpc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44674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B0E58038-8ACE-4AD9-B404-25C603550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uman Anatomy (Skeletal System) | Small Online Class for Ages 13-18 |  Outschool">
            <a:extLst>
              <a:ext uri="{FF2B5EF4-FFF2-40B4-BE49-F238E27FC236}">
                <a16:creationId xmlns:a16="http://schemas.microsoft.com/office/drawing/2014/main" id="{9FE7F4F3-489B-4B45-8814-2219C9839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8E6B28-E733-4B45-8489-A7AA2DF2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Stolen Skeleton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38A34772-9011-42B5-AA63-FD6DEC92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910746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71BB3-9CAA-49F8-9770-8DDC0FCBD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37608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Several options</a:t>
            </a:r>
          </a:p>
          <a:p>
            <a:pPr>
              <a:lnSpc>
                <a:spcPct val="100000"/>
              </a:lnSpc>
            </a:pPr>
            <a:r>
              <a:rPr lang="en-US" dirty="0"/>
              <a:t>Groups of five to seven. </a:t>
            </a:r>
          </a:p>
          <a:p>
            <a:pPr>
              <a:lnSpc>
                <a:spcPct val="100000"/>
              </a:lnSpc>
            </a:pPr>
            <a:r>
              <a:rPr lang="en-US" dirty="0"/>
              <a:t>Everyone has a different clue. Together, they reveal the identity of the thief. </a:t>
            </a:r>
          </a:p>
          <a:p>
            <a:pPr>
              <a:lnSpc>
                <a:spcPct val="100000"/>
              </a:lnSpc>
            </a:pPr>
            <a:r>
              <a:rPr lang="en-US" dirty="0"/>
              <a:t>They must figure out which organ each student has by asking yes/no questions. Once they guess the organ, the student shares a clue. </a:t>
            </a:r>
          </a:p>
          <a:p>
            <a:pPr>
              <a:lnSpc>
                <a:spcPct val="100000"/>
              </a:lnSpc>
            </a:pPr>
            <a:r>
              <a:rPr lang="en-US" dirty="0"/>
              <a:t>The clue could be a word that combines with other words to form a sentence</a:t>
            </a:r>
            <a:r>
              <a:rPr lang="en-US" b="1" dirty="0"/>
              <a:t>: </a:t>
            </a:r>
          </a:p>
          <a:p>
            <a:pPr>
              <a:lnSpc>
                <a:spcPct val="100000"/>
              </a:lnSpc>
            </a:pPr>
            <a:r>
              <a:rPr lang="en-US" b="1" dirty="0">
                <a:latin typeface="Jokerman" panose="04090605060006020702" pitchFamily="82" charset="0"/>
              </a:rPr>
              <a:t>The thief is the person who sits behind David. </a:t>
            </a:r>
          </a:p>
          <a:p>
            <a:pPr>
              <a:lnSpc>
                <a:spcPct val="100000"/>
              </a:lnSpc>
            </a:pPr>
            <a:r>
              <a:rPr lang="en-US" dirty="0"/>
              <a:t>Or, the clue could be a jigsaw puzzle of the human body that reveals a clue. 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82BCDE19-2810-4337-9C49-8589C42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8331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64BBAA4-C62B-4146-B49F-FE4CC4655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06147E-6CB1-4E4C-A7C8-06D831658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911" y="643468"/>
            <a:ext cx="3177847" cy="1674180"/>
          </a:xfrm>
        </p:spPr>
        <p:txBody>
          <a:bodyPr>
            <a:normAutofit/>
          </a:bodyPr>
          <a:lstStyle/>
          <a:p>
            <a:r>
              <a:rPr lang="en-US" sz="4000" dirty="0"/>
              <a:t>Stolen work of art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EB57AA8-F021-480C-A9E2-F89913313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62164" y="2478513"/>
            <a:ext cx="292608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D6BC2-731B-4152-99CC-891AB0296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064" y="2639380"/>
            <a:ext cx="3205049" cy="32297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Each student has a different masterpiece. </a:t>
            </a:r>
          </a:p>
          <a:p>
            <a:r>
              <a:rPr lang="en-US" dirty="0"/>
              <a:t>The student has a digital jigsaw puzzle of the masterpiece with a clue.</a:t>
            </a:r>
          </a:p>
          <a:p>
            <a:r>
              <a:rPr lang="en-US" dirty="0"/>
              <a:t>Students first answer questions about works of art or art concepts on a </a:t>
            </a:r>
            <a:r>
              <a:rPr lang="en-US" dirty="0">
                <a:hlinkClick r:id="rId2"/>
              </a:rPr>
              <a:t>Google form.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B079056-A406-40DB-9D80-4246743A4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53447" y="671566"/>
            <a:ext cx="6892560" cy="516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6BF36B24-6632-4516-9692-731462896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7723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8F0A37D-2337-4AAF-98B0-7E4E9B98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0B0FB-5634-48A8-B372-D24EA4800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Instructional Videos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5CCCF0-E573-463A-9760-1FDC0B2CF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7234D70-FB65-4E99-985E-64D219674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FC5145C-12CF-4607-835B-CF42A425CA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6350560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1799767"/>
      </p:ext>
    </p:extLst>
  </p:cSld>
  <p:clrMapOvr>
    <a:masterClrMapping/>
  </p:clrMapOvr>
  <p:transition spd="slow">
    <p:cover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E4F59-63C3-4B3B-AFF3-F302630BC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Links to story / theme / puzzle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C1F01-16F5-48C6-9A26-1E85F54A9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Lock Paper Scissors</a:t>
            </a:r>
            <a:endParaRPr lang="en-US" dirty="0"/>
          </a:p>
          <a:p>
            <a:r>
              <a:rPr lang="en-US" dirty="0">
                <a:hlinkClick r:id="rId3"/>
              </a:rPr>
              <a:t>Lock Paper Scissors puzzle examples</a:t>
            </a:r>
            <a:endParaRPr lang="en-US" dirty="0"/>
          </a:p>
          <a:p>
            <a:r>
              <a:rPr lang="en-US" dirty="0">
                <a:hlinkClick r:id="rId4"/>
              </a:rPr>
              <a:t>Ideas for an Escape Room Business—may be able to borrow these for classroom setting</a:t>
            </a:r>
            <a:endParaRPr lang="en-US" dirty="0"/>
          </a:p>
          <a:p>
            <a:r>
              <a:rPr lang="en-US" dirty="0">
                <a:hlinkClick r:id="rId5"/>
              </a:rPr>
              <a:t>General Themes and Frameworks</a:t>
            </a:r>
            <a:endParaRPr lang="en-US" dirty="0"/>
          </a:p>
          <a:p>
            <a:r>
              <a:rPr lang="en-US" dirty="0">
                <a:hlinkClick r:id="rId6"/>
              </a:rPr>
              <a:t>23 Ideas</a:t>
            </a:r>
            <a:endParaRPr lang="en-US" dirty="0"/>
          </a:p>
          <a:p>
            <a:r>
              <a:rPr lang="en-US" dirty="0">
                <a:hlinkClick r:id="rId7"/>
              </a:rPr>
              <a:t>101 Escape Room Activities</a:t>
            </a:r>
            <a:endParaRPr lang="en-US" dirty="0"/>
          </a:p>
          <a:p>
            <a:r>
              <a:rPr lang="en-US" dirty="0">
                <a:hlinkClick r:id="rId8"/>
              </a:rPr>
              <a:t>Cipher Ideas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5270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CF4BE-57B6-434B-9B22-7ED297A68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Breakout Room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6C3A9-6E0F-4D73-B243-BE5B645F3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2675694"/>
            <a:ext cx="10058400" cy="3193294"/>
          </a:xfrm>
        </p:spPr>
        <p:txBody>
          <a:bodyPr>
            <a:normAutofit/>
          </a:bodyPr>
          <a:lstStyle/>
          <a:p>
            <a:r>
              <a:rPr lang="en-US" sz="3600" dirty="0"/>
              <a:t>10 minutes</a:t>
            </a:r>
          </a:p>
          <a:p>
            <a:r>
              <a:rPr lang="en-US" sz="3600" dirty="0"/>
              <a:t>Discuss ideas from your discipline</a:t>
            </a:r>
          </a:p>
          <a:p>
            <a:r>
              <a:rPr lang="en-US" sz="3600" dirty="0"/>
              <a:t>Come up with questions and write in the chat box.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5066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0FBE40-E47C-49F6-969D-4576E0C6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AA7C1-C48A-4BAD-BE7D-472D86009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9753" y="4672739"/>
            <a:ext cx="6269347" cy="102149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spc="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jstephens@ucmo.edu</a:t>
            </a:r>
          </a:p>
        </p:txBody>
      </p:sp>
      <p:pic>
        <p:nvPicPr>
          <p:cNvPr id="7" name="Graphic 6" descr="Email">
            <a:extLst>
              <a:ext uri="{FF2B5EF4-FFF2-40B4-BE49-F238E27FC236}">
                <a16:creationId xmlns:a16="http://schemas.microsoft.com/office/drawing/2014/main" id="{E4D2ED73-BE70-49AA-B643-5FFAD33B0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7298" y="639097"/>
            <a:ext cx="2744184" cy="2744184"/>
          </a:xfrm>
          <a:prstGeom prst="rect">
            <a:avLst/>
          </a:prstGeom>
        </p:spPr>
      </p:pic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AF10B9EB-9F6A-41CF-B47D-ADCBB88663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3467" y="3512346"/>
            <a:ext cx="3991847" cy="2664557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B8552A09-235F-4027-B9C7-B09D159C7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12382901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or, indoor, room, area&#10;&#10;Description automatically generated">
            <a:extLst>
              <a:ext uri="{FF2B5EF4-FFF2-40B4-BE49-F238E27FC236}">
                <a16:creationId xmlns:a16="http://schemas.microsoft.com/office/drawing/2014/main" id="{6E52B439-EA36-47C8-8BBA-15803A48D7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DA9D5E3-3A22-4873-81C8-59749E216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79907B-DC70-4167-9321-0BD814348E15}"/>
              </a:ext>
            </a:extLst>
          </p:cNvPr>
          <p:cNvSpPr txBox="1"/>
          <p:nvPr/>
        </p:nvSpPr>
        <p:spPr>
          <a:xfrm>
            <a:off x="9570770" y="6657945"/>
            <a:ext cx="262123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www.wired.it/play/cultura/2015/03/13/escape-room-detective-gioc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5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FF43A89-FF65-44A9-BE4C-DC7389FF9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CBC4341-33FB-4D46-A7B4-62039B616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9394C5B-B8DE-4221-8CA4-A30237DB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Escape Rooms in Media: Schitt's Creek | by Laura E. Hall | Medium">
            <a:extLst>
              <a:ext uri="{FF2B5EF4-FFF2-40B4-BE49-F238E27FC236}">
                <a16:creationId xmlns:a16="http://schemas.microsoft.com/office/drawing/2014/main" id="{CEA034AE-666B-4B6C-A64C-6C333BF2E9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842772" y="841248"/>
            <a:ext cx="10506456" cy="517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563086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Escape Rooms in Media: Schitt's Creek | by Laura E. Hall | Medium">
            <a:extLst>
              <a:ext uri="{FF2B5EF4-FFF2-40B4-BE49-F238E27FC236}">
                <a16:creationId xmlns:a16="http://schemas.microsoft.com/office/drawing/2014/main" id="{F61A6E01-6302-46AD-B0A6-50A43DB09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92067" y="905933"/>
            <a:ext cx="9039870" cy="503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6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, dog, person, indoor&#10;&#10;Description automatically generated">
            <a:extLst>
              <a:ext uri="{FF2B5EF4-FFF2-40B4-BE49-F238E27FC236}">
                <a16:creationId xmlns:a16="http://schemas.microsoft.com/office/drawing/2014/main" id="{9B0F7B37-7143-4A7C-B6B5-8CE8D2D85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309" y="521208"/>
            <a:ext cx="6108192" cy="610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9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RetrospectVTI">
  <a:themeElements>
    <a:clrScheme name="Custom 2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C00000"/>
      </a:hlink>
      <a:folHlink>
        <a:srgbClr val="85DFD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31F006B4-A9E1-4F39-85C8-FB836F9193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377351-63A1-4C2E-8C9A-66CDD70F1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3CD65D-61A5-43C9-A837-6EC73C7DA8A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1135</Words>
  <Application>Microsoft Macintosh PowerPoint</Application>
  <PresentationFormat>Widescreen</PresentationFormat>
  <Paragraphs>205</Paragraphs>
  <Slides>57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Calibri</vt:lpstr>
      <vt:lpstr>Century Gothic</vt:lpstr>
      <vt:lpstr>Gill Sans MT</vt:lpstr>
      <vt:lpstr>Jenna Sue</vt:lpstr>
      <vt:lpstr>Jokerman</vt:lpstr>
      <vt:lpstr>Speak Pro</vt:lpstr>
      <vt:lpstr>Wingdings</vt:lpstr>
      <vt:lpstr>RetrospectVTI</vt:lpstr>
      <vt:lpstr>The Need to Know:  How to Create Digital Escape Room Activities to Highlight Fundamental Knowledge and Foster Curiosity</vt:lpstr>
      <vt:lpstr>Introduction</vt:lpstr>
      <vt:lpstr>Plan for today but open to other paths!</vt:lpstr>
      <vt:lpstr>Escape Rooms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Multiple Platforms to use</vt:lpstr>
      <vt:lpstr>Links The power of the URL</vt:lpstr>
      <vt:lpstr>Digital Escape room</vt:lpstr>
      <vt:lpstr>Connect virtual and real world</vt:lpstr>
      <vt:lpstr>Pedagogical Foundation</vt:lpstr>
      <vt:lpstr>Emotions</vt:lpstr>
      <vt:lpstr>How to engage emotions? How to link course content to emotions</vt:lpstr>
      <vt:lpstr>Lateral thinking</vt:lpstr>
      <vt:lpstr>Images / Visual Input</vt:lpstr>
      <vt:lpstr>Visual input</vt:lpstr>
      <vt:lpstr>Familiarity + Novelty</vt:lpstr>
      <vt:lpstr>Design challenge</vt:lpstr>
      <vt:lpstr>Examples</vt:lpstr>
      <vt:lpstr>A story can be simple or expansive</vt:lpstr>
      <vt:lpstr>PowerPoint Presentation</vt:lpstr>
      <vt:lpstr>Two types of “home base”:</vt:lpstr>
      <vt:lpstr>Short example with Google Sites</vt:lpstr>
      <vt:lpstr>Google Slides</vt:lpstr>
      <vt:lpstr>Example from course-long activity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Google Slides</vt:lpstr>
      <vt:lpstr>Google Sites</vt:lpstr>
      <vt:lpstr>PowerPoint Presentation</vt:lpstr>
      <vt:lpstr>Collaboration project between US students and students in Spain.</vt:lpstr>
      <vt:lpstr>Software Tools</vt:lpstr>
      <vt:lpstr>Parking lot question https://forms.gle/73BiqVJhTpsJLPjEA</vt:lpstr>
      <vt:lpstr>Bookshelves: Good place to hide things</vt:lpstr>
      <vt:lpstr>Images</vt:lpstr>
      <vt:lpstr>Breakoutedu.com</vt:lpstr>
      <vt:lpstr>Jigsaw Planet</vt:lpstr>
      <vt:lpstr>Doodly</vt:lpstr>
      <vt:lpstr>Secret messages with red decoder </vt:lpstr>
      <vt:lpstr>Collaboration Examples</vt:lpstr>
      <vt:lpstr>Who-done-it mystery</vt:lpstr>
      <vt:lpstr>Stolen Skeleton</vt:lpstr>
      <vt:lpstr>Stolen work of art</vt:lpstr>
      <vt:lpstr>Instructional Videos</vt:lpstr>
      <vt:lpstr>Links to story / theme / puzzle ideas</vt:lpstr>
      <vt:lpstr>Breakout Room Discussion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Need to Know:  How to Create Digital Escape Room Activities to Highlight Fundamental Knowledge and Foster Curiosity</dc:title>
  <dc:creator>Julie Stephens DeJonge</dc:creator>
  <cp:lastModifiedBy>David Thomas</cp:lastModifiedBy>
  <cp:revision>50</cp:revision>
  <dcterms:created xsi:type="dcterms:W3CDTF">2021-03-12T22:09:15Z</dcterms:created>
  <dcterms:modified xsi:type="dcterms:W3CDTF">2021-03-17T18:53:04Z</dcterms:modified>
</cp:coreProperties>
</file>